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62" r:id="rId5"/>
    <p:sldId id="263" r:id="rId6"/>
    <p:sldId id="259" r:id="rId7"/>
    <p:sldId id="260" r:id="rId8"/>
    <p:sldId id="261" r:id="rId9"/>
    <p:sldId id="264" r:id="rId10"/>
    <p:sldId id="272" r:id="rId11"/>
    <p:sldId id="265" r:id="rId12"/>
    <p:sldId id="273" r:id="rId13"/>
    <p:sldId id="266" r:id="rId14"/>
    <p:sldId id="267" r:id="rId15"/>
    <p:sldId id="268" r:id="rId16"/>
    <p:sldId id="269" r:id="rId17"/>
    <p:sldId id="270" r:id="rId18"/>
    <p:sldId id="271" r:id="rId1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08"/>
    <p:restoredTop sz="67098"/>
  </p:normalViewPr>
  <p:slideViewPr>
    <p:cSldViewPr snapToGrid="0" snapToObjects="1">
      <p:cViewPr>
        <p:scale>
          <a:sx n="66" d="100"/>
          <a:sy n="66" d="100"/>
        </p:scale>
        <p:origin x="8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420A9E1E-A31B-4A4E-B2A6-6E2AC56641B2}" srcId="{7643E06E-47D7-0845-BEDA-3585599F8F36}" destId="{EC4B476D-010E-1847-A6ED-473CFBC03F7C}" srcOrd="0" destOrd="0" parTransId="{E8EEBB69-B59D-B541-A17A-DB84B3890587}" sibTransId="{9F87C507-3067-5341-B917-FF00B5BB8291}"/>
    <dgm:cxn modelId="{D5E13D6F-87E6-CB4E-977B-0AF26C4547CD}" type="presOf" srcId="{11EC81A2-4F9D-4F4A-8A0F-FE565CFEB605}" destId="{0CC2F9FF-5AD7-DB4C-808C-37C4856D1E10}" srcOrd="1" destOrd="0" presId="urn:microsoft.com/office/officeart/2005/8/layout/list1"/>
    <dgm:cxn modelId="{E0A8C998-ED4C-D944-9ADF-F2DB2EF830B0}" type="presOf" srcId="{EC4B476D-010E-1847-A6ED-473CFBC03F7C}" destId="{080A4A64-1F5F-FB48-9D70-6943401F4FD4}" srcOrd="1" destOrd="0" presId="urn:microsoft.com/office/officeart/2005/8/layout/list1"/>
    <dgm:cxn modelId="{818E2B5E-F522-FF4F-8784-4C5795F785D7}" type="presOf" srcId="{F6086C89-BA56-414D-A0BF-226F45AD9733}" destId="{81DFB78F-7069-D34E-852E-BFF9AC0DD3DB}" srcOrd="0"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10FF1AAF-53AA-B04B-A19C-616449C51F92}" type="presOf" srcId="{EC4B476D-010E-1847-A6ED-473CFBC03F7C}" destId="{1DCC3913-175C-5A40-8E4B-A26518C46F00}" srcOrd="0" destOrd="0" presId="urn:microsoft.com/office/officeart/2005/8/layout/list1"/>
    <dgm:cxn modelId="{E59F744E-17D5-9541-A583-641E5A390FDF}" type="presOf" srcId="{11EC81A2-4F9D-4F4A-8A0F-FE565CFEB605}" destId="{E58865DA-9235-B64F-9973-7231EF556A41}" srcOrd="0" destOrd="0" presId="urn:microsoft.com/office/officeart/2005/8/layout/list1"/>
    <dgm:cxn modelId="{C846F6CD-9595-F049-84ED-77B162DA0B67}" srcId="{7643E06E-47D7-0845-BEDA-3585599F8F36}" destId="{11EC81A2-4F9D-4F4A-8A0F-FE565CFEB605}" srcOrd="1" destOrd="0" parTransId="{762ADDC9-B26D-094F-8D18-2A9A338B7AC7}" sibTransId="{6B1D870C-0A42-F546-8609-D582998C6813}"/>
    <dgm:cxn modelId="{60ACD0E2-CFE0-3941-BAD0-3AC9A3D73ACD}" type="presOf" srcId="{7643E06E-47D7-0845-BEDA-3585599F8F36}" destId="{BD015A79-3E71-7049-9D0C-DD17D7FCB8CF}" srcOrd="0" destOrd="0" presId="urn:microsoft.com/office/officeart/2005/8/layout/list1"/>
    <dgm:cxn modelId="{CD84A81A-0F2E-A540-B265-52E836CC7F80}" type="presOf" srcId="{F6086C89-BA56-414D-A0BF-226F45AD9733}" destId="{96B3DA27-6A7A-0646-AA22-9C07DB58FFDA}" srcOrd="1" destOrd="0" presId="urn:microsoft.com/office/officeart/2005/8/layout/list1"/>
    <dgm:cxn modelId="{F6C84734-9596-814D-9F82-FA5415FB2D39}" type="presParOf" srcId="{BD015A79-3E71-7049-9D0C-DD17D7FCB8CF}" destId="{01130C35-E770-8F43-BD2A-2ABCEC35C3DC}" srcOrd="0" destOrd="0" presId="urn:microsoft.com/office/officeart/2005/8/layout/list1"/>
    <dgm:cxn modelId="{2D6656B8-CF5D-2D41-A01B-D686C8523A47}" type="presParOf" srcId="{01130C35-E770-8F43-BD2A-2ABCEC35C3DC}" destId="{1DCC3913-175C-5A40-8E4B-A26518C46F00}" srcOrd="0" destOrd="0" presId="urn:microsoft.com/office/officeart/2005/8/layout/list1"/>
    <dgm:cxn modelId="{04628A45-211A-164F-BDAD-BCAB8B4E5D45}" type="presParOf" srcId="{01130C35-E770-8F43-BD2A-2ABCEC35C3DC}" destId="{080A4A64-1F5F-FB48-9D70-6943401F4FD4}" srcOrd="1" destOrd="0" presId="urn:microsoft.com/office/officeart/2005/8/layout/list1"/>
    <dgm:cxn modelId="{FE2CF9A1-4D09-A843-9C75-617909A38F22}" type="presParOf" srcId="{BD015A79-3E71-7049-9D0C-DD17D7FCB8CF}" destId="{9B3EFC26-DA88-2C48-AC8F-5FBCB765F9E6}" srcOrd="1" destOrd="0" presId="urn:microsoft.com/office/officeart/2005/8/layout/list1"/>
    <dgm:cxn modelId="{4C2FE8D5-2FBE-E440-B657-E29241717179}" type="presParOf" srcId="{BD015A79-3E71-7049-9D0C-DD17D7FCB8CF}" destId="{CFA6722B-2498-AA47-A685-98C1DA336C8D}" srcOrd="2" destOrd="0" presId="urn:microsoft.com/office/officeart/2005/8/layout/list1"/>
    <dgm:cxn modelId="{06591616-A74C-084C-B660-660EBE96D1BD}" type="presParOf" srcId="{BD015A79-3E71-7049-9D0C-DD17D7FCB8CF}" destId="{17740926-53F0-6E4B-8543-60ACD831198A}" srcOrd="3" destOrd="0" presId="urn:microsoft.com/office/officeart/2005/8/layout/list1"/>
    <dgm:cxn modelId="{FA5E38D4-662A-924A-86D7-26033486EB4B}" type="presParOf" srcId="{BD015A79-3E71-7049-9D0C-DD17D7FCB8CF}" destId="{44F2B749-FBB4-794A-9727-F823F28AF836}" srcOrd="4" destOrd="0" presId="urn:microsoft.com/office/officeart/2005/8/layout/list1"/>
    <dgm:cxn modelId="{2A1F1765-A403-A647-B64F-6FF08A0D1C8A}" type="presParOf" srcId="{44F2B749-FBB4-794A-9727-F823F28AF836}" destId="{E58865DA-9235-B64F-9973-7231EF556A41}" srcOrd="0" destOrd="0" presId="urn:microsoft.com/office/officeart/2005/8/layout/list1"/>
    <dgm:cxn modelId="{5AA430C3-508B-0C4A-87B5-76C6A9D90719}" type="presParOf" srcId="{44F2B749-FBB4-794A-9727-F823F28AF836}" destId="{0CC2F9FF-5AD7-DB4C-808C-37C4856D1E10}" srcOrd="1" destOrd="0" presId="urn:microsoft.com/office/officeart/2005/8/layout/list1"/>
    <dgm:cxn modelId="{DE56EFAB-4D4A-F746-99FF-E0D660D8E80D}" type="presParOf" srcId="{BD015A79-3E71-7049-9D0C-DD17D7FCB8CF}" destId="{37CF6C15-FD12-854F-BA4C-869CD94FB869}" srcOrd="5" destOrd="0" presId="urn:microsoft.com/office/officeart/2005/8/layout/list1"/>
    <dgm:cxn modelId="{7B7EC54E-9675-A14C-8556-20A20F3BE2C6}" type="presParOf" srcId="{BD015A79-3E71-7049-9D0C-DD17D7FCB8CF}" destId="{5C058712-C8D0-2F49-B1A6-1F6254731D56}" srcOrd="6" destOrd="0" presId="urn:microsoft.com/office/officeart/2005/8/layout/list1"/>
    <dgm:cxn modelId="{BFB0F5EE-C1A2-6842-A489-AA9FCDE196A2}" type="presParOf" srcId="{BD015A79-3E71-7049-9D0C-DD17D7FCB8CF}" destId="{AD52F435-5CD3-3246-BCA0-0CCEA8E4BF0C}" srcOrd="7" destOrd="0" presId="urn:microsoft.com/office/officeart/2005/8/layout/list1"/>
    <dgm:cxn modelId="{5F5CB547-3F80-2641-8319-49B600FB122D}" type="presParOf" srcId="{BD015A79-3E71-7049-9D0C-DD17D7FCB8CF}" destId="{89A9E0B1-5E54-7F42-88E8-FFC7B2ED26E4}" srcOrd="8" destOrd="0" presId="urn:microsoft.com/office/officeart/2005/8/layout/list1"/>
    <dgm:cxn modelId="{0CE9897F-E50C-2447-972A-BE00D90580EA}" type="presParOf" srcId="{89A9E0B1-5E54-7F42-88E8-FFC7B2ED26E4}" destId="{81DFB78F-7069-D34E-852E-BFF9AC0DD3DB}" srcOrd="0" destOrd="0" presId="urn:microsoft.com/office/officeart/2005/8/layout/list1"/>
    <dgm:cxn modelId="{70C696D0-1797-C54F-803B-A6AF1DB9E504}" type="presParOf" srcId="{89A9E0B1-5E54-7F42-88E8-FFC7B2ED26E4}" destId="{96B3DA27-6A7A-0646-AA22-9C07DB58FFDA}" srcOrd="1" destOrd="0" presId="urn:microsoft.com/office/officeart/2005/8/layout/list1"/>
    <dgm:cxn modelId="{806282AC-8DB9-2E4A-B283-42DF479F0710}" type="presParOf" srcId="{BD015A79-3E71-7049-9D0C-DD17D7FCB8CF}" destId="{F4DB0B5C-842D-AD4F-ADDD-E1AA4D20369E}" srcOrd="9" destOrd="0" presId="urn:microsoft.com/office/officeart/2005/8/layout/list1"/>
    <dgm:cxn modelId="{32B31F55-D9F6-FA4F-9471-921FA5F21A1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420A9E1E-A31B-4A4E-B2A6-6E2AC56641B2}" srcId="{7643E06E-47D7-0845-BEDA-3585599F8F36}" destId="{EC4B476D-010E-1847-A6ED-473CFBC03F7C}" srcOrd="0" destOrd="0" parTransId="{E8EEBB69-B59D-B541-A17A-DB84B3890587}" sibTransId="{9F87C507-3067-5341-B917-FF00B5BB8291}"/>
    <dgm:cxn modelId="{5296D2DE-59AD-674C-916B-BE342600C918}" type="presOf" srcId="{EC4B476D-010E-1847-A6ED-473CFBC03F7C}" destId="{080A4A64-1F5F-FB48-9D70-6943401F4FD4}" srcOrd="1" destOrd="0" presId="urn:microsoft.com/office/officeart/2005/8/layout/list1"/>
    <dgm:cxn modelId="{3B3F9105-EA28-B04F-857E-3A0ACC44C9D9}" type="presOf" srcId="{F6086C89-BA56-414D-A0BF-226F45AD9733}" destId="{81DFB78F-7069-D34E-852E-BFF9AC0DD3DB}" srcOrd="0" destOrd="0" presId="urn:microsoft.com/office/officeart/2005/8/layout/list1"/>
    <dgm:cxn modelId="{A2AEFFE0-66BC-F34E-B62D-D8A8E7AA8450}" type="presOf" srcId="{F6086C89-BA56-414D-A0BF-226F45AD9733}" destId="{96B3DA27-6A7A-0646-AA22-9C07DB58FFDA}" srcOrd="1"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3D544288-37E2-8F44-A14E-3C391D9233FD}" type="presOf" srcId="{11EC81A2-4F9D-4F4A-8A0F-FE565CFEB605}" destId="{E58865DA-9235-B64F-9973-7231EF556A41}" srcOrd="0" destOrd="0" presId="urn:microsoft.com/office/officeart/2005/8/layout/list1"/>
    <dgm:cxn modelId="{90C56B2C-BAD4-A644-9223-3B60743873BF}" type="presOf" srcId="{7643E06E-47D7-0845-BEDA-3585599F8F36}" destId="{BD015A79-3E71-7049-9D0C-DD17D7FCB8CF}" srcOrd="0" destOrd="0" presId="urn:microsoft.com/office/officeart/2005/8/layout/list1"/>
    <dgm:cxn modelId="{C846F6CD-9595-F049-84ED-77B162DA0B67}" srcId="{7643E06E-47D7-0845-BEDA-3585599F8F36}" destId="{11EC81A2-4F9D-4F4A-8A0F-FE565CFEB605}" srcOrd="1" destOrd="0" parTransId="{762ADDC9-B26D-094F-8D18-2A9A338B7AC7}" sibTransId="{6B1D870C-0A42-F546-8609-D582998C6813}"/>
    <dgm:cxn modelId="{3E66ED26-F351-2841-8603-53D98FC3E327}" type="presOf" srcId="{11EC81A2-4F9D-4F4A-8A0F-FE565CFEB605}" destId="{0CC2F9FF-5AD7-DB4C-808C-37C4856D1E10}" srcOrd="1" destOrd="0" presId="urn:microsoft.com/office/officeart/2005/8/layout/list1"/>
    <dgm:cxn modelId="{6878664C-184D-064C-A195-9C574C3E6225}" type="presOf" srcId="{EC4B476D-010E-1847-A6ED-473CFBC03F7C}" destId="{1DCC3913-175C-5A40-8E4B-A26518C46F00}" srcOrd="0" destOrd="0" presId="urn:microsoft.com/office/officeart/2005/8/layout/list1"/>
    <dgm:cxn modelId="{C755BFAF-F83C-9144-95B1-A087BC5ACCFD}" type="presParOf" srcId="{BD015A79-3E71-7049-9D0C-DD17D7FCB8CF}" destId="{01130C35-E770-8F43-BD2A-2ABCEC35C3DC}" srcOrd="0" destOrd="0" presId="urn:microsoft.com/office/officeart/2005/8/layout/list1"/>
    <dgm:cxn modelId="{A5FCD9CF-B4E5-224B-8751-6F2167729D3C}" type="presParOf" srcId="{01130C35-E770-8F43-BD2A-2ABCEC35C3DC}" destId="{1DCC3913-175C-5A40-8E4B-A26518C46F00}" srcOrd="0" destOrd="0" presId="urn:microsoft.com/office/officeart/2005/8/layout/list1"/>
    <dgm:cxn modelId="{EB5E6481-0A34-404C-A087-B3B7CC45450A}" type="presParOf" srcId="{01130C35-E770-8F43-BD2A-2ABCEC35C3DC}" destId="{080A4A64-1F5F-FB48-9D70-6943401F4FD4}" srcOrd="1" destOrd="0" presId="urn:microsoft.com/office/officeart/2005/8/layout/list1"/>
    <dgm:cxn modelId="{D36B8EB0-A7EF-5643-A302-74CB79326C98}" type="presParOf" srcId="{BD015A79-3E71-7049-9D0C-DD17D7FCB8CF}" destId="{9B3EFC26-DA88-2C48-AC8F-5FBCB765F9E6}" srcOrd="1" destOrd="0" presId="urn:microsoft.com/office/officeart/2005/8/layout/list1"/>
    <dgm:cxn modelId="{0E8F7BCE-D41A-3646-BF1A-F58B1F907269}" type="presParOf" srcId="{BD015A79-3E71-7049-9D0C-DD17D7FCB8CF}" destId="{CFA6722B-2498-AA47-A685-98C1DA336C8D}" srcOrd="2" destOrd="0" presId="urn:microsoft.com/office/officeart/2005/8/layout/list1"/>
    <dgm:cxn modelId="{01C368FB-B76C-B44B-91B9-0FE653E19879}" type="presParOf" srcId="{BD015A79-3E71-7049-9D0C-DD17D7FCB8CF}" destId="{17740926-53F0-6E4B-8543-60ACD831198A}" srcOrd="3" destOrd="0" presId="urn:microsoft.com/office/officeart/2005/8/layout/list1"/>
    <dgm:cxn modelId="{AD4142AB-D816-B442-AC6C-E85C9F04E462}" type="presParOf" srcId="{BD015A79-3E71-7049-9D0C-DD17D7FCB8CF}" destId="{44F2B749-FBB4-794A-9727-F823F28AF836}" srcOrd="4" destOrd="0" presId="urn:microsoft.com/office/officeart/2005/8/layout/list1"/>
    <dgm:cxn modelId="{11C14D84-6A80-5547-BA87-3FCCE9922279}" type="presParOf" srcId="{44F2B749-FBB4-794A-9727-F823F28AF836}" destId="{E58865DA-9235-B64F-9973-7231EF556A41}" srcOrd="0" destOrd="0" presId="urn:microsoft.com/office/officeart/2005/8/layout/list1"/>
    <dgm:cxn modelId="{9E064589-1392-8C4C-BC5E-5D69AFFFB88E}" type="presParOf" srcId="{44F2B749-FBB4-794A-9727-F823F28AF836}" destId="{0CC2F9FF-5AD7-DB4C-808C-37C4856D1E10}" srcOrd="1" destOrd="0" presId="urn:microsoft.com/office/officeart/2005/8/layout/list1"/>
    <dgm:cxn modelId="{7392E5C5-D27F-DE4C-9207-3B2D0F4BBFCF}" type="presParOf" srcId="{BD015A79-3E71-7049-9D0C-DD17D7FCB8CF}" destId="{37CF6C15-FD12-854F-BA4C-869CD94FB869}" srcOrd="5" destOrd="0" presId="urn:microsoft.com/office/officeart/2005/8/layout/list1"/>
    <dgm:cxn modelId="{B11F91CE-1D46-C846-9CC9-64E2DB569761}" type="presParOf" srcId="{BD015A79-3E71-7049-9D0C-DD17D7FCB8CF}" destId="{5C058712-C8D0-2F49-B1A6-1F6254731D56}" srcOrd="6" destOrd="0" presId="urn:microsoft.com/office/officeart/2005/8/layout/list1"/>
    <dgm:cxn modelId="{3B4F2377-3161-FB4E-9CFE-81338A07A308}" type="presParOf" srcId="{BD015A79-3E71-7049-9D0C-DD17D7FCB8CF}" destId="{AD52F435-5CD3-3246-BCA0-0CCEA8E4BF0C}" srcOrd="7" destOrd="0" presId="urn:microsoft.com/office/officeart/2005/8/layout/list1"/>
    <dgm:cxn modelId="{BF3E1ED1-182F-9046-A6A8-42C630785D1C}" type="presParOf" srcId="{BD015A79-3E71-7049-9D0C-DD17D7FCB8CF}" destId="{89A9E0B1-5E54-7F42-88E8-FFC7B2ED26E4}" srcOrd="8" destOrd="0" presId="urn:microsoft.com/office/officeart/2005/8/layout/list1"/>
    <dgm:cxn modelId="{4569DB2A-1813-3242-8D9C-3603DC58B627}" type="presParOf" srcId="{89A9E0B1-5E54-7F42-88E8-FFC7B2ED26E4}" destId="{81DFB78F-7069-D34E-852E-BFF9AC0DD3DB}" srcOrd="0" destOrd="0" presId="urn:microsoft.com/office/officeart/2005/8/layout/list1"/>
    <dgm:cxn modelId="{AF964C2F-50C1-1C45-A86B-C8EFCF89EE09}" type="presParOf" srcId="{89A9E0B1-5E54-7F42-88E8-FFC7B2ED26E4}" destId="{96B3DA27-6A7A-0646-AA22-9C07DB58FFDA}" srcOrd="1" destOrd="0" presId="urn:microsoft.com/office/officeart/2005/8/layout/list1"/>
    <dgm:cxn modelId="{08E1BDDA-5896-F64B-9600-9043CA3A3ADF}" type="presParOf" srcId="{BD015A79-3E71-7049-9D0C-DD17D7FCB8CF}" destId="{F4DB0B5C-842D-AD4F-ADDD-E1AA4D20369E}" srcOrd="9" destOrd="0" presId="urn:microsoft.com/office/officeart/2005/8/layout/list1"/>
    <dgm:cxn modelId="{9DE986B2-943C-CC4B-9B2A-51009C819DC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C846F6CD-9595-F049-84ED-77B162DA0B67}" srcId="{7643E06E-47D7-0845-BEDA-3585599F8F36}" destId="{11EC81A2-4F9D-4F4A-8A0F-FE565CFEB605}" srcOrd="1" destOrd="0" parTransId="{762ADDC9-B26D-094F-8D18-2A9A338B7AC7}" sibTransId="{6B1D870C-0A42-F546-8609-D582998C6813}"/>
    <dgm:cxn modelId="{E8FA929F-22E7-5B4F-A37A-54431E06E160}" type="presOf" srcId="{11EC81A2-4F9D-4F4A-8A0F-FE565CFEB605}" destId="{0CC2F9FF-5AD7-DB4C-808C-37C4856D1E10}" srcOrd="1" destOrd="0" presId="urn:microsoft.com/office/officeart/2005/8/layout/list1"/>
    <dgm:cxn modelId="{420A9E1E-A31B-4A4E-B2A6-6E2AC56641B2}" srcId="{7643E06E-47D7-0845-BEDA-3585599F8F36}" destId="{EC4B476D-010E-1847-A6ED-473CFBC03F7C}" srcOrd="0" destOrd="0" parTransId="{E8EEBB69-B59D-B541-A17A-DB84B3890587}" sibTransId="{9F87C507-3067-5341-B917-FF00B5BB8291}"/>
    <dgm:cxn modelId="{854BC305-0875-4A4F-AAAA-564040E4CB86}" type="presOf" srcId="{EC4B476D-010E-1847-A6ED-473CFBC03F7C}" destId="{080A4A64-1F5F-FB48-9D70-6943401F4FD4}" srcOrd="1" destOrd="0" presId="urn:microsoft.com/office/officeart/2005/8/layout/list1"/>
    <dgm:cxn modelId="{AB0C0389-F7F4-394E-B9C3-9136E23A8E2B}" type="presOf" srcId="{11EC81A2-4F9D-4F4A-8A0F-FE565CFEB605}" destId="{E58865DA-9235-B64F-9973-7231EF556A41}" srcOrd="0" destOrd="0" presId="urn:microsoft.com/office/officeart/2005/8/layout/list1"/>
    <dgm:cxn modelId="{962B12A0-63B2-EC4C-A850-4E1515011BB8}" type="presOf" srcId="{7643E06E-47D7-0845-BEDA-3585599F8F36}" destId="{BD015A79-3E71-7049-9D0C-DD17D7FCB8CF}" srcOrd="0"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79A7429B-4CE4-A54F-93F7-99B1234EBAE0}" type="presOf" srcId="{F6086C89-BA56-414D-A0BF-226F45AD9733}" destId="{96B3DA27-6A7A-0646-AA22-9C07DB58FFDA}" srcOrd="1" destOrd="0" presId="urn:microsoft.com/office/officeart/2005/8/layout/list1"/>
    <dgm:cxn modelId="{9A3513A4-A76F-A547-A28F-F811B3BB562E}" type="presOf" srcId="{EC4B476D-010E-1847-A6ED-473CFBC03F7C}" destId="{1DCC3913-175C-5A40-8E4B-A26518C46F00}" srcOrd="0" destOrd="0" presId="urn:microsoft.com/office/officeart/2005/8/layout/list1"/>
    <dgm:cxn modelId="{5FBA08FC-EB61-FD4F-BA28-6F9636078BCA}" type="presOf" srcId="{F6086C89-BA56-414D-A0BF-226F45AD9733}" destId="{81DFB78F-7069-D34E-852E-BFF9AC0DD3DB}" srcOrd="0" destOrd="0" presId="urn:microsoft.com/office/officeart/2005/8/layout/list1"/>
    <dgm:cxn modelId="{C32D4779-D2A9-EC4E-9150-637F34B26BCA}" type="presParOf" srcId="{BD015A79-3E71-7049-9D0C-DD17D7FCB8CF}" destId="{01130C35-E770-8F43-BD2A-2ABCEC35C3DC}" srcOrd="0" destOrd="0" presId="urn:microsoft.com/office/officeart/2005/8/layout/list1"/>
    <dgm:cxn modelId="{3A342E7D-961D-F943-8467-AC5F92EC3BEB}" type="presParOf" srcId="{01130C35-E770-8F43-BD2A-2ABCEC35C3DC}" destId="{1DCC3913-175C-5A40-8E4B-A26518C46F00}" srcOrd="0" destOrd="0" presId="urn:microsoft.com/office/officeart/2005/8/layout/list1"/>
    <dgm:cxn modelId="{96212276-3BED-614C-A3E1-5284578DCD08}" type="presParOf" srcId="{01130C35-E770-8F43-BD2A-2ABCEC35C3DC}" destId="{080A4A64-1F5F-FB48-9D70-6943401F4FD4}" srcOrd="1" destOrd="0" presId="urn:microsoft.com/office/officeart/2005/8/layout/list1"/>
    <dgm:cxn modelId="{61D20698-A6DC-324A-A776-A1EF9FA44D21}" type="presParOf" srcId="{BD015A79-3E71-7049-9D0C-DD17D7FCB8CF}" destId="{9B3EFC26-DA88-2C48-AC8F-5FBCB765F9E6}" srcOrd="1" destOrd="0" presId="urn:microsoft.com/office/officeart/2005/8/layout/list1"/>
    <dgm:cxn modelId="{3D4F0B14-67B3-4448-A699-A471DFBC1600}" type="presParOf" srcId="{BD015A79-3E71-7049-9D0C-DD17D7FCB8CF}" destId="{CFA6722B-2498-AA47-A685-98C1DA336C8D}" srcOrd="2" destOrd="0" presId="urn:microsoft.com/office/officeart/2005/8/layout/list1"/>
    <dgm:cxn modelId="{0396A04A-D062-314F-A7F1-404D70BBC009}" type="presParOf" srcId="{BD015A79-3E71-7049-9D0C-DD17D7FCB8CF}" destId="{17740926-53F0-6E4B-8543-60ACD831198A}" srcOrd="3" destOrd="0" presId="urn:microsoft.com/office/officeart/2005/8/layout/list1"/>
    <dgm:cxn modelId="{52FCA2F9-5B3C-BA44-AC19-6B78F8262031}" type="presParOf" srcId="{BD015A79-3E71-7049-9D0C-DD17D7FCB8CF}" destId="{44F2B749-FBB4-794A-9727-F823F28AF836}" srcOrd="4" destOrd="0" presId="urn:microsoft.com/office/officeart/2005/8/layout/list1"/>
    <dgm:cxn modelId="{C96B5C8A-D330-7841-A024-C5EDCFA87319}" type="presParOf" srcId="{44F2B749-FBB4-794A-9727-F823F28AF836}" destId="{E58865DA-9235-B64F-9973-7231EF556A41}" srcOrd="0" destOrd="0" presId="urn:microsoft.com/office/officeart/2005/8/layout/list1"/>
    <dgm:cxn modelId="{3045CE93-9E74-284E-ABBC-BA4305EEA177}" type="presParOf" srcId="{44F2B749-FBB4-794A-9727-F823F28AF836}" destId="{0CC2F9FF-5AD7-DB4C-808C-37C4856D1E10}" srcOrd="1" destOrd="0" presId="urn:microsoft.com/office/officeart/2005/8/layout/list1"/>
    <dgm:cxn modelId="{A3254174-93D3-2549-811E-6ABAA83608E9}" type="presParOf" srcId="{BD015A79-3E71-7049-9D0C-DD17D7FCB8CF}" destId="{37CF6C15-FD12-854F-BA4C-869CD94FB869}" srcOrd="5" destOrd="0" presId="urn:microsoft.com/office/officeart/2005/8/layout/list1"/>
    <dgm:cxn modelId="{B5568DF7-FF8E-0B4B-B628-DAAE099B0635}" type="presParOf" srcId="{BD015A79-3E71-7049-9D0C-DD17D7FCB8CF}" destId="{5C058712-C8D0-2F49-B1A6-1F6254731D56}" srcOrd="6" destOrd="0" presId="urn:microsoft.com/office/officeart/2005/8/layout/list1"/>
    <dgm:cxn modelId="{193EA3B5-A9BC-E043-89FA-F6EB55CD7728}" type="presParOf" srcId="{BD015A79-3E71-7049-9D0C-DD17D7FCB8CF}" destId="{AD52F435-5CD3-3246-BCA0-0CCEA8E4BF0C}" srcOrd="7" destOrd="0" presId="urn:microsoft.com/office/officeart/2005/8/layout/list1"/>
    <dgm:cxn modelId="{C326C8D4-57C2-DF42-88DE-5EBC1E2AB9BC}" type="presParOf" srcId="{BD015A79-3E71-7049-9D0C-DD17D7FCB8CF}" destId="{89A9E0B1-5E54-7F42-88E8-FFC7B2ED26E4}" srcOrd="8" destOrd="0" presId="urn:microsoft.com/office/officeart/2005/8/layout/list1"/>
    <dgm:cxn modelId="{80CDCBF5-591E-224B-B284-D86FAB8C9D9E}" type="presParOf" srcId="{89A9E0B1-5E54-7F42-88E8-FFC7B2ED26E4}" destId="{81DFB78F-7069-D34E-852E-BFF9AC0DD3DB}" srcOrd="0" destOrd="0" presId="urn:microsoft.com/office/officeart/2005/8/layout/list1"/>
    <dgm:cxn modelId="{DEA31388-54CC-944F-9373-7EBE3C910594}" type="presParOf" srcId="{89A9E0B1-5E54-7F42-88E8-FFC7B2ED26E4}" destId="{96B3DA27-6A7A-0646-AA22-9C07DB58FFDA}" srcOrd="1" destOrd="0" presId="urn:microsoft.com/office/officeart/2005/8/layout/list1"/>
    <dgm:cxn modelId="{D2F603E5-13BE-F148-AB01-5C48643EC4A2}" type="presParOf" srcId="{BD015A79-3E71-7049-9D0C-DD17D7FCB8CF}" destId="{F4DB0B5C-842D-AD4F-ADDD-E1AA4D20369E}" srcOrd="9" destOrd="0" presId="urn:microsoft.com/office/officeart/2005/8/layout/list1"/>
    <dgm:cxn modelId="{2F52B8D8-22C0-944E-9421-02E4EEAEDDB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8EF01975-E11C-5E45-83CD-B0E58A2007CE}" type="presOf" srcId="{722BA901-4500-504B-8E57-10F5EC5B8CCA}" destId="{898358CA-39FC-B140-BA7A-6D0BFCEB1CB2}" srcOrd="0" destOrd="0" presId="urn:microsoft.com/office/officeart/2005/8/layout/lProcess2"/>
    <dgm:cxn modelId="{9DBA3D15-DE4D-CF4A-A3F9-73D9B5FAFECB}" type="presOf" srcId="{581578CA-5378-6D4F-B3BB-F29F34114D66}" destId="{C3D72DF4-B5BE-D446-9DBB-905FCD2B34FA}" srcOrd="0" destOrd="0" presId="urn:microsoft.com/office/officeart/2005/8/layout/lProcess2"/>
    <dgm:cxn modelId="{6BDDD816-0E97-144B-B4BE-605A62CB89D5}" type="presOf" srcId="{3356288C-6F80-874F-AE1D-59161E76624B}" destId="{D3CEF64E-7053-C54F-9772-008114918B30}" srcOrd="0"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393B13F9-39AE-5D4B-A162-3A6CFC7B7CFF}" srcId="{6E5A6ECC-86C9-7140-9522-ED0D913C2E2F}" destId="{03540618-985E-174A-8E25-3F28C03390EC}" srcOrd="2" destOrd="0" parTransId="{C194CDB8-3BAE-9846-8C8B-F87B4BBF828C}" sibTransId="{D8BB70C0-08A3-5543-BE13-BC4337822562}"/>
    <dgm:cxn modelId="{41F21A33-E0E0-4F49-A5A0-E1C3625E78C1}" type="presOf" srcId="{3356288C-6F80-874F-AE1D-59161E76624B}" destId="{C5A0EBB6-63BD-9245-8CFD-8F0A9A89F5DA}" srcOrd="1"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D502ECFB-DC24-D344-A048-072E3CDB37BC}" type="presOf" srcId="{03540618-985E-174A-8E25-3F28C03390EC}" destId="{35168022-8396-E345-BBF2-7BCA96BC20CE}" srcOrd="0" destOrd="0" presId="urn:microsoft.com/office/officeart/2005/8/layout/lProcess2"/>
    <dgm:cxn modelId="{4A861FDB-4B9F-7B46-A731-1B2F4B95E3B2}" type="presOf" srcId="{03540618-985E-174A-8E25-3F28C03390EC}" destId="{E020191A-B97A-4F44-8C41-ED56926EEE42}" srcOrd="1" destOrd="0" presId="urn:microsoft.com/office/officeart/2005/8/layout/lProcess2"/>
    <dgm:cxn modelId="{225B3EDC-EA1B-504B-8C9E-CE786AD055AF}" type="presOf" srcId="{722BA901-4500-504B-8E57-10F5EC5B8CCA}" destId="{09DDDF12-AF54-DB42-BB59-6BA128498225}" srcOrd="1" destOrd="0" presId="urn:microsoft.com/office/officeart/2005/8/layout/lProcess2"/>
    <dgm:cxn modelId="{04366B8F-D0CA-A543-B283-93F1C5EC0D03}" type="presOf" srcId="{A0511B75-CEE9-1243-A13A-7F4FB4CF2B37}" destId="{22BC1626-D3CF-4A4A-B9B5-5BF817128B5F}" srcOrd="0" destOrd="0" presId="urn:microsoft.com/office/officeart/2005/8/layout/lProcess2"/>
    <dgm:cxn modelId="{6B08BB52-D05D-884A-A436-4F02696F1DD8}" type="presOf" srcId="{6E5A6ECC-86C9-7140-9522-ED0D913C2E2F}" destId="{6CFB64A7-75D4-DA47-AE5C-9DC27397A98D}" srcOrd="0" destOrd="0" presId="urn:microsoft.com/office/officeart/2005/8/layout/lProcess2"/>
    <dgm:cxn modelId="{F45BAFF0-36C1-4D4D-83BA-9716901D5560}" type="presOf" srcId="{AE90782B-25B0-BC44-8258-1AC48155DCFE}" destId="{5059E265-B416-5246-A6CE-3F18B4031B09}" srcOrd="0"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7D7BB1B7-D0BA-0E42-9A33-64B3D4C3E13A}" srcId="{03540618-985E-174A-8E25-3F28C03390EC}" destId="{581578CA-5378-6D4F-B3BB-F29F34114D66}" srcOrd="0" destOrd="0" parTransId="{BB556D2F-431A-F440-B479-82F9DC1717FE}" sibTransId="{6595F1D7-610D-ED49-B3A7-DBA533264AE0}"/>
    <dgm:cxn modelId="{9D3F6CDC-BFBD-F944-ABC2-85C4E95DC957}" srcId="{3356288C-6F80-874F-AE1D-59161E76624B}" destId="{BE6BDC9A-7B8C-644E-BACF-48C444367570}" srcOrd="0" destOrd="0" parTransId="{1B7DF439-2D5E-EB49-BF4E-9EC45B31F3DF}" sibTransId="{66C41A59-E758-3F4B-9BBD-7062C3EBDC7E}"/>
    <dgm:cxn modelId="{29B838DE-A22E-924C-B69A-DBAA293540BE}" type="presOf" srcId="{BE6BDC9A-7B8C-644E-BACF-48C444367570}" destId="{37BC2C6C-7C1D-4C49-B569-4A27B15B324F}"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07DDCE35-7C56-2D48-B2E6-343D5B8F501E}" srcId="{6E5A6ECC-86C9-7140-9522-ED0D913C2E2F}" destId="{3356288C-6F80-874F-AE1D-59161E76624B}" srcOrd="1" destOrd="0" parTransId="{46DD2C1F-C51A-AA42-ADD9-8F16EB2D938F}" sibTransId="{50F8078B-FD37-B74C-9704-776E35B3EA85}"/>
    <dgm:cxn modelId="{572B1312-931E-4049-93E3-471B867797DD}" srcId="{722BA901-4500-504B-8E57-10F5EC5B8CCA}" destId="{46FD2D0A-4418-144F-90CC-20DE37CC3808}" srcOrd="0" destOrd="0" parTransId="{CBDD71C6-4E5F-F749-93D3-082756CA3954}" sibTransId="{61A2ADBE-C202-9C40-A3AC-DB454C574C7E}"/>
    <dgm:cxn modelId="{081A3D93-0F1B-4D46-9065-9A6F8570FFAB}" type="presOf" srcId="{46FD2D0A-4418-144F-90CC-20DE37CC3808}" destId="{9A6A3545-A57F-7A40-A272-4131D158BFDF}" srcOrd="0" destOrd="0" presId="urn:microsoft.com/office/officeart/2005/8/layout/lProcess2"/>
    <dgm:cxn modelId="{A2C7D4B5-398B-544F-9242-AA725AD1AA4E}" type="presOf" srcId="{A1976A22-05EC-4444-9F1A-CB03447F6321}" destId="{EDE84BBD-3CE1-8F43-B170-8AA815D060FC}" srcOrd="0" destOrd="0" presId="urn:microsoft.com/office/officeart/2005/8/layout/lProcess2"/>
    <dgm:cxn modelId="{2CD205C1-25C0-A64A-A76C-4D1F52819ED6}" type="presParOf" srcId="{6CFB64A7-75D4-DA47-AE5C-9DC27397A98D}" destId="{A4DB64E8-9730-F04E-BA43-9DE6F06E64B7}" srcOrd="0" destOrd="0" presId="urn:microsoft.com/office/officeart/2005/8/layout/lProcess2"/>
    <dgm:cxn modelId="{CD597B6C-F814-6748-A4CD-893E285EE9F9}" type="presParOf" srcId="{A4DB64E8-9730-F04E-BA43-9DE6F06E64B7}" destId="{898358CA-39FC-B140-BA7A-6D0BFCEB1CB2}" srcOrd="0" destOrd="0" presId="urn:microsoft.com/office/officeart/2005/8/layout/lProcess2"/>
    <dgm:cxn modelId="{7F2B9BA7-1216-7444-AEC0-AF02C7E0E716}" type="presParOf" srcId="{A4DB64E8-9730-F04E-BA43-9DE6F06E64B7}" destId="{09DDDF12-AF54-DB42-BB59-6BA128498225}" srcOrd="1" destOrd="0" presId="urn:microsoft.com/office/officeart/2005/8/layout/lProcess2"/>
    <dgm:cxn modelId="{BB0E7563-38B8-0F4D-9FF6-38D6BC05F83F}" type="presParOf" srcId="{A4DB64E8-9730-F04E-BA43-9DE6F06E64B7}" destId="{881EFACE-BD79-F946-A9A7-D79687AC92A3}" srcOrd="2" destOrd="0" presId="urn:microsoft.com/office/officeart/2005/8/layout/lProcess2"/>
    <dgm:cxn modelId="{01093B10-AC71-F045-8B11-1689258B309F}" type="presParOf" srcId="{881EFACE-BD79-F946-A9A7-D79687AC92A3}" destId="{30819C92-5088-8A44-A002-829F2D43504B}" srcOrd="0" destOrd="0" presId="urn:microsoft.com/office/officeart/2005/8/layout/lProcess2"/>
    <dgm:cxn modelId="{BB8B73D8-B77E-0546-834A-8BF502312685}" type="presParOf" srcId="{30819C92-5088-8A44-A002-829F2D43504B}" destId="{9A6A3545-A57F-7A40-A272-4131D158BFDF}" srcOrd="0" destOrd="0" presId="urn:microsoft.com/office/officeart/2005/8/layout/lProcess2"/>
    <dgm:cxn modelId="{02CE1417-E9A2-F142-84BA-B57681B46BB3}" type="presParOf" srcId="{30819C92-5088-8A44-A002-829F2D43504B}" destId="{40C367A0-C048-A047-B6AC-A320EBF242BE}" srcOrd="1" destOrd="0" presId="urn:microsoft.com/office/officeart/2005/8/layout/lProcess2"/>
    <dgm:cxn modelId="{4AF0C556-23E8-0B42-9DCF-6564A07CA360}" type="presParOf" srcId="{30819C92-5088-8A44-A002-829F2D43504B}" destId="{5059E265-B416-5246-A6CE-3F18B4031B09}" srcOrd="2" destOrd="0" presId="urn:microsoft.com/office/officeart/2005/8/layout/lProcess2"/>
    <dgm:cxn modelId="{F0C24414-8E49-6B40-BC3C-61573ACBAC04}" type="presParOf" srcId="{6CFB64A7-75D4-DA47-AE5C-9DC27397A98D}" destId="{72BEF1A5-D528-2040-AF3B-107157AC063A}" srcOrd="1" destOrd="0" presId="urn:microsoft.com/office/officeart/2005/8/layout/lProcess2"/>
    <dgm:cxn modelId="{5D643DCF-7351-7944-8A1E-75617306592D}" type="presParOf" srcId="{6CFB64A7-75D4-DA47-AE5C-9DC27397A98D}" destId="{7EDE4BCA-EFE6-6844-B70E-039BD4A25695}" srcOrd="2" destOrd="0" presId="urn:microsoft.com/office/officeart/2005/8/layout/lProcess2"/>
    <dgm:cxn modelId="{385FADB5-E728-A846-918D-4B6906B58598}" type="presParOf" srcId="{7EDE4BCA-EFE6-6844-B70E-039BD4A25695}" destId="{D3CEF64E-7053-C54F-9772-008114918B30}" srcOrd="0" destOrd="0" presId="urn:microsoft.com/office/officeart/2005/8/layout/lProcess2"/>
    <dgm:cxn modelId="{0E8FD765-69E6-2C4B-928F-6C95FE3086D1}" type="presParOf" srcId="{7EDE4BCA-EFE6-6844-B70E-039BD4A25695}" destId="{C5A0EBB6-63BD-9245-8CFD-8F0A9A89F5DA}" srcOrd="1" destOrd="0" presId="urn:microsoft.com/office/officeart/2005/8/layout/lProcess2"/>
    <dgm:cxn modelId="{2992E9CE-C7B4-A549-A893-6AF8526BBE7B}" type="presParOf" srcId="{7EDE4BCA-EFE6-6844-B70E-039BD4A25695}" destId="{99754F5E-81A6-4046-B200-82E6249999F3}" srcOrd="2" destOrd="0" presId="urn:microsoft.com/office/officeart/2005/8/layout/lProcess2"/>
    <dgm:cxn modelId="{E51EFF84-8DA2-144D-BCE8-016DE8F207FF}" type="presParOf" srcId="{99754F5E-81A6-4046-B200-82E6249999F3}" destId="{B5BDE89F-0CC3-E441-A3C6-3530E44807F2}" srcOrd="0" destOrd="0" presId="urn:microsoft.com/office/officeart/2005/8/layout/lProcess2"/>
    <dgm:cxn modelId="{AEE454DC-EBAC-A04A-9C42-34CD128AEE3A}" type="presParOf" srcId="{B5BDE89F-0CC3-E441-A3C6-3530E44807F2}" destId="{37BC2C6C-7C1D-4C49-B569-4A27B15B324F}" srcOrd="0" destOrd="0" presId="urn:microsoft.com/office/officeart/2005/8/layout/lProcess2"/>
    <dgm:cxn modelId="{E680A843-7CB4-B24D-8DB3-26426197C63D}" type="presParOf" srcId="{B5BDE89F-0CC3-E441-A3C6-3530E44807F2}" destId="{1150D258-8DDA-CA4C-89E8-AACB02F8BEDC}" srcOrd="1" destOrd="0" presId="urn:microsoft.com/office/officeart/2005/8/layout/lProcess2"/>
    <dgm:cxn modelId="{D1DC17B6-7E09-E747-AEE8-986F9AB9395F}" type="presParOf" srcId="{B5BDE89F-0CC3-E441-A3C6-3530E44807F2}" destId="{22BC1626-D3CF-4A4A-B9B5-5BF817128B5F}" srcOrd="2" destOrd="0" presId="urn:microsoft.com/office/officeart/2005/8/layout/lProcess2"/>
    <dgm:cxn modelId="{822B7115-5448-4F4E-ABD1-19E2A29E495B}" type="presParOf" srcId="{6CFB64A7-75D4-DA47-AE5C-9DC27397A98D}" destId="{7C8CD05A-FE1C-194C-B6C5-9E5DF8C518EF}" srcOrd="3" destOrd="0" presId="urn:microsoft.com/office/officeart/2005/8/layout/lProcess2"/>
    <dgm:cxn modelId="{81BFEA52-ABEE-7641-8943-782145019824}" type="presParOf" srcId="{6CFB64A7-75D4-DA47-AE5C-9DC27397A98D}" destId="{818B28B3-F3A9-ED43-B206-6E54BFBDBB75}" srcOrd="4" destOrd="0" presId="urn:microsoft.com/office/officeart/2005/8/layout/lProcess2"/>
    <dgm:cxn modelId="{3BF764F1-B3FA-9845-8477-82CFB12B9933}" type="presParOf" srcId="{818B28B3-F3A9-ED43-B206-6E54BFBDBB75}" destId="{35168022-8396-E345-BBF2-7BCA96BC20CE}" srcOrd="0" destOrd="0" presId="urn:microsoft.com/office/officeart/2005/8/layout/lProcess2"/>
    <dgm:cxn modelId="{00E2BCB4-BD4B-EA42-8896-DFE2EA1D0FC5}" type="presParOf" srcId="{818B28B3-F3A9-ED43-B206-6E54BFBDBB75}" destId="{E020191A-B97A-4F44-8C41-ED56926EEE42}" srcOrd="1" destOrd="0" presId="urn:microsoft.com/office/officeart/2005/8/layout/lProcess2"/>
    <dgm:cxn modelId="{25C7DFBA-2347-6C46-8EA3-7BE3FF13BDD3}" type="presParOf" srcId="{818B28B3-F3A9-ED43-B206-6E54BFBDBB75}" destId="{5AB0950B-03F3-9E4B-890D-8F9CF6E7BA0B}" srcOrd="2" destOrd="0" presId="urn:microsoft.com/office/officeart/2005/8/layout/lProcess2"/>
    <dgm:cxn modelId="{6C617C9F-B8AE-924A-B2BD-EF2DC6CFD39A}" type="presParOf" srcId="{5AB0950B-03F3-9E4B-890D-8F9CF6E7BA0B}" destId="{7967B493-0B15-9448-88BF-A5151D0C862B}" srcOrd="0" destOrd="0" presId="urn:microsoft.com/office/officeart/2005/8/layout/lProcess2"/>
    <dgm:cxn modelId="{4BF05AC8-E436-3C42-BE60-23476E127ACA}" type="presParOf" srcId="{7967B493-0B15-9448-88BF-A5151D0C862B}" destId="{C3D72DF4-B5BE-D446-9DBB-905FCD2B34FA}" srcOrd="0" destOrd="0" presId="urn:microsoft.com/office/officeart/2005/8/layout/lProcess2"/>
    <dgm:cxn modelId="{8D535102-D8A2-044D-89DB-90048C314B6A}" type="presParOf" srcId="{7967B493-0B15-9448-88BF-A5151D0C862B}" destId="{970264ED-7454-3B4B-89A5-C5CC3BBD50A4}" srcOrd="1" destOrd="0" presId="urn:microsoft.com/office/officeart/2005/8/layout/lProcess2"/>
    <dgm:cxn modelId="{81825A86-A0BB-FA49-B075-2A169D180B0C}"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D611407C-8591-1B49-938E-2DC951B1AAE5}" type="presOf" srcId="{03540618-985E-174A-8E25-3F28C03390EC}" destId="{E020191A-B97A-4F44-8C41-ED56926EEE42}" srcOrd="1" destOrd="0" presId="urn:microsoft.com/office/officeart/2005/8/layout/lProcess2"/>
    <dgm:cxn modelId="{701B0FA6-299F-7B4A-B773-D9A4A71A883B}" type="presOf" srcId="{46FD2D0A-4418-144F-90CC-20DE37CC3808}" destId="{9A6A3545-A57F-7A40-A272-4131D158BFDF}" srcOrd="0" destOrd="0" presId="urn:microsoft.com/office/officeart/2005/8/layout/lProcess2"/>
    <dgm:cxn modelId="{80C8A6B3-4FCE-F548-BB13-32205169D625}" type="presOf" srcId="{6E5A6ECC-86C9-7140-9522-ED0D913C2E2F}" destId="{6CFB64A7-75D4-DA47-AE5C-9DC27397A98D}" srcOrd="0" destOrd="0" presId="urn:microsoft.com/office/officeart/2005/8/layout/lProcess2"/>
    <dgm:cxn modelId="{393B13F9-39AE-5D4B-A162-3A6CFC7B7CFF}" srcId="{6E5A6ECC-86C9-7140-9522-ED0D913C2E2F}" destId="{03540618-985E-174A-8E25-3F28C03390EC}" srcOrd="2" destOrd="0" parTransId="{C194CDB8-3BAE-9846-8C8B-F87B4BBF828C}" sibTransId="{D8BB70C0-08A3-5543-BE13-BC4337822562}"/>
    <dgm:cxn modelId="{7D7BB1B7-D0BA-0E42-9A33-64B3D4C3E13A}" srcId="{03540618-985E-174A-8E25-3F28C03390EC}" destId="{581578CA-5378-6D4F-B3BB-F29F34114D66}" srcOrd="0" destOrd="0" parTransId="{BB556D2F-431A-F440-B479-82F9DC1717FE}" sibTransId="{6595F1D7-610D-ED49-B3A7-DBA533264AE0}"/>
    <dgm:cxn modelId="{55599F2B-A81F-BD4A-8BD7-374B20955D2C}" type="presOf" srcId="{A1976A22-05EC-4444-9F1A-CB03447F6321}" destId="{EDE84BBD-3CE1-8F43-B170-8AA815D060FC}" srcOrd="0" destOrd="0" presId="urn:microsoft.com/office/officeart/2005/8/layout/lProcess2"/>
    <dgm:cxn modelId="{C0F91F4C-DE1F-8248-B3EC-AC5936BA6D48}" type="presOf" srcId="{A0511B75-CEE9-1243-A13A-7F4FB4CF2B37}" destId="{22BC1626-D3CF-4A4A-B9B5-5BF817128B5F}" srcOrd="0" destOrd="0" presId="urn:microsoft.com/office/officeart/2005/8/layout/lProcess2"/>
    <dgm:cxn modelId="{FCE55EC4-6A6C-C04A-8AEA-AE461CA471FD}" type="presOf" srcId="{BE6BDC9A-7B8C-644E-BACF-48C444367570}" destId="{37BC2C6C-7C1D-4C49-B569-4A27B15B324F}"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63CC3843-6DBF-3042-9881-BE7AA8156295}" type="presOf" srcId="{AE90782B-25B0-BC44-8258-1AC48155DCFE}" destId="{5059E265-B416-5246-A6CE-3F18B4031B09}" srcOrd="0"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C1733C6E-FBD9-C84F-AB9A-2423F7E55AFB}" type="presOf" srcId="{3356288C-6F80-874F-AE1D-59161E76624B}" destId="{D3CEF64E-7053-C54F-9772-008114918B30}" srcOrd="0" destOrd="0" presId="urn:microsoft.com/office/officeart/2005/8/layout/lProcess2"/>
    <dgm:cxn modelId="{9D3F6CDC-BFBD-F944-ABC2-85C4E95DC957}" srcId="{3356288C-6F80-874F-AE1D-59161E76624B}" destId="{BE6BDC9A-7B8C-644E-BACF-48C444367570}" srcOrd="0" destOrd="0" parTransId="{1B7DF439-2D5E-EB49-BF4E-9EC45B31F3DF}" sibTransId="{66C41A59-E758-3F4B-9BBD-7062C3EBDC7E}"/>
    <dgm:cxn modelId="{0CB9EDF1-ED61-4442-AB8A-052025D16C40}" type="presOf" srcId="{03540618-985E-174A-8E25-3F28C03390EC}" destId="{35168022-8396-E345-BBF2-7BCA96BC20CE}" srcOrd="0" destOrd="0" presId="urn:microsoft.com/office/officeart/2005/8/layout/lProcess2"/>
    <dgm:cxn modelId="{767F5F13-C979-7546-BBBB-17547FCA5B16}" type="presOf" srcId="{581578CA-5378-6D4F-B3BB-F29F34114D66}" destId="{C3D72DF4-B5BE-D446-9DBB-905FCD2B34FA}" srcOrd="0" destOrd="0" presId="urn:microsoft.com/office/officeart/2005/8/layout/lProcess2"/>
    <dgm:cxn modelId="{07DDCE35-7C56-2D48-B2E6-343D5B8F501E}" srcId="{6E5A6ECC-86C9-7140-9522-ED0D913C2E2F}" destId="{3356288C-6F80-874F-AE1D-59161E76624B}" srcOrd="1" destOrd="0" parTransId="{46DD2C1F-C51A-AA42-ADD9-8F16EB2D938F}" sibTransId="{50F8078B-FD37-B74C-9704-776E35B3EA85}"/>
    <dgm:cxn modelId="{D1D4B794-A783-F242-84DD-72452AEA156E}" type="presOf" srcId="{722BA901-4500-504B-8E57-10F5EC5B8CCA}" destId="{898358CA-39FC-B140-BA7A-6D0BFCEB1CB2}" srcOrd="0" destOrd="0" presId="urn:microsoft.com/office/officeart/2005/8/layout/lProcess2"/>
    <dgm:cxn modelId="{572B1312-931E-4049-93E3-471B867797DD}" srcId="{722BA901-4500-504B-8E57-10F5EC5B8CCA}" destId="{46FD2D0A-4418-144F-90CC-20DE37CC3808}" srcOrd="0" destOrd="0" parTransId="{CBDD71C6-4E5F-F749-93D3-082756CA3954}" sibTransId="{61A2ADBE-C202-9C40-A3AC-DB454C574C7E}"/>
    <dgm:cxn modelId="{00840A05-8B0B-2144-91AA-36966C9895E2}" type="presOf" srcId="{722BA901-4500-504B-8E57-10F5EC5B8CCA}" destId="{09DDDF12-AF54-DB42-BB59-6BA128498225}" srcOrd="1"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07CC2E71-0BB7-624E-9914-C8728C4BEE92}" type="presOf" srcId="{3356288C-6F80-874F-AE1D-59161E76624B}" destId="{C5A0EBB6-63BD-9245-8CFD-8F0A9A89F5DA}" srcOrd="1"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96835C48-3058-4F45-AE31-16F5E43542E2}" type="presParOf" srcId="{6CFB64A7-75D4-DA47-AE5C-9DC27397A98D}" destId="{A4DB64E8-9730-F04E-BA43-9DE6F06E64B7}" srcOrd="0" destOrd="0" presId="urn:microsoft.com/office/officeart/2005/8/layout/lProcess2"/>
    <dgm:cxn modelId="{6B07A488-A380-0146-A730-8C8D36027524}" type="presParOf" srcId="{A4DB64E8-9730-F04E-BA43-9DE6F06E64B7}" destId="{898358CA-39FC-B140-BA7A-6D0BFCEB1CB2}" srcOrd="0" destOrd="0" presId="urn:microsoft.com/office/officeart/2005/8/layout/lProcess2"/>
    <dgm:cxn modelId="{10A40AE2-0D24-C543-9DA4-85E24C09FFCD}" type="presParOf" srcId="{A4DB64E8-9730-F04E-BA43-9DE6F06E64B7}" destId="{09DDDF12-AF54-DB42-BB59-6BA128498225}" srcOrd="1" destOrd="0" presId="urn:microsoft.com/office/officeart/2005/8/layout/lProcess2"/>
    <dgm:cxn modelId="{F702DE2D-9FA5-3F4E-B6A6-73678BF4EE3D}" type="presParOf" srcId="{A4DB64E8-9730-F04E-BA43-9DE6F06E64B7}" destId="{881EFACE-BD79-F946-A9A7-D79687AC92A3}" srcOrd="2" destOrd="0" presId="urn:microsoft.com/office/officeart/2005/8/layout/lProcess2"/>
    <dgm:cxn modelId="{C23C5045-9B14-044F-A295-CA5429B4D43E}" type="presParOf" srcId="{881EFACE-BD79-F946-A9A7-D79687AC92A3}" destId="{30819C92-5088-8A44-A002-829F2D43504B}" srcOrd="0" destOrd="0" presId="urn:microsoft.com/office/officeart/2005/8/layout/lProcess2"/>
    <dgm:cxn modelId="{DFEBFC72-46F3-FC47-BEC5-FAB80DF2F704}" type="presParOf" srcId="{30819C92-5088-8A44-A002-829F2D43504B}" destId="{9A6A3545-A57F-7A40-A272-4131D158BFDF}" srcOrd="0" destOrd="0" presId="urn:microsoft.com/office/officeart/2005/8/layout/lProcess2"/>
    <dgm:cxn modelId="{57936F3D-EA2D-7144-8FC8-82DF1C4E2F92}" type="presParOf" srcId="{30819C92-5088-8A44-A002-829F2D43504B}" destId="{40C367A0-C048-A047-B6AC-A320EBF242BE}" srcOrd="1" destOrd="0" presId="urn:microsoft.com/office/officeart/2005/8/layout/lProcess2"/>
    <dgm:cxn modelId="{9E962B11-E4C1-CD4A-884B-9268EFA302B5}" type="presParOf" srcId="{30819C92-5088-8A44-A002-829F2D43504B}" destId="{5059E265-B416-5246-A6CE-3F18B4031B09}" srcOrd="2" destOrd="0" presId="urn:microsoft.com/office/officeart/2005/8/layout/lProcess2"/>
    <dgm:cxn modelId="{B660D653-D7DC-CE4E-8075-75A132650856}" type="presParOf" srcId="{6CFB64A7-75D4-DA47-AE5C-9DC27397A98D}" destId="{72BEF1A5-D528-2040-AF3B-107157AC063A}" srcOrd="1" destOrd="0" presId="urn:microsoft.com/office/officeart/2005/8/layout/lProcess2"/>
    <dgm:cxn modelId="{D6A3DB60-C777-BA42-B428-00986E284C38}" type="presParOf" srcId="{6CFB64A7-75D4-DA47-AE5C-9DC27397A98D}" destId="{7EDE4BCA-EFE6-6844-B70E-039BD4A25695}" srcOrd="2" destOrd="0" presId="urn:microsoft.com/office/officeart/2005/8/layout/lProcess2"/>
    <dgm:cxn modelId="{0A6D3D4D-C357-7D4F-A3CB-EADEF76F22E9}" type="presParOf" srcId="{7EDE4BCA-EFE6-6844-B70E-039BD4A25695}" destId="{D3CEF64E-7053-C54F-9772-008114918B30}" srcOrd="0" destOrd="0" presId="urn:microsoft.com/office/officeart/2005/8/layout/lProcess2"/>
    <dgm:cxn modelId="{07C7B309-FB12-F04C-963A-E29BE77D47DB}" type="presParOf" srcId="{7EDE4BCA-EFE6-6844-B70E-039BD4A25695}" destId="{C5A0EBB6-63BD-9245-8CFD-8F0A9A89F5DA}" srcOrd="1" destOrd="0" presId="urn:microsoft.com/office/officeart/2005/8/layout/lProcess2"/>
    <dgm:cxn modelId="{50DB242B-E385-F844-8948-93A241E9F9DE}" type="presParOf" srcId="{7EDE4BCA-EFE6-6844-B70E-039BD4A25695}" destId="{99754F5E-81A6-4046-B200-82E6249999F3}" srcOrd="2" destOrd="0" presId="urn:microsoft.com/office/officeart/2005/8/layout/lProcess2"/>
    <dgm:cxn modelId="{B5651F87-F583-B746-9539-DF1307D2D31C}" type="presParOf" srcId="{99754F5E-81A6-4046-B200-82E6249999F3}" destId="{B5BDE89F-0CC3-E441-A3C6-3530E44807F2}" srcOrd="0" destOrd="0" presId="urn:microsoft.com/office/officeart/2005/8/layout/lProcess2"/>
    <dgm:cxn modelId="{546B32A7-01BE-C84A-A497-5CA4748AB72B}" type="presParOf" srcId="{B5BDE89F-0CC3-E441-A3C6-3530E44807F2}" destId="{37BC2C6C-7C1D-4C49-B569-4A27B15B324F}" srcOrd="0" destOrd="0" presId="urn:microsoft.com/office/officeart/2005/8/layout/lProcess2"/>
    <dgm:cxn modelId="{BAB8A202-B970-AE47-B0C9-2554A975401D}" type="presParOf" srcId="{B5BDE89F-0CC3-E441-A3C6-3530E44807F2}" destId="{1150D258-8DDA-CA4C-89E8-AACB02F8BEDC}" srcOrd="1" destOrd="0" presId="urn:microsoft.com/office/officeart/2005/8/layout/lProcess2"/>
    <dgm:cxn modelId="{4DA2F5EC-5A16-7943-8CC3-179D7D31C947}" type="presParOf" srcId="{B5BDE89F-0CC3-E441-A3C6-3530E44807F2}" destId="{22BC1626-D3CF-4A4A-B9B5-5BF817128B5F}" srcOrd="2" destOrd="0" presId="urn:microsoft.com/office/officeart/2005/8/layout/lProcess2"/>
    <dgm:cxn modelId="{1EADEB9F-17F8-674B-8506-38894B212D57}" type="presParOf" srcId="{6CFB64A7-75D4-DA47-AE5C-9DC27397A98D}" destId="{7C8CD05A-FE1C-194C-B6C5-9E5DF8C518EF}" srcOrd="3" destOrd="0" presId="urn:microsoft.com/office/officeart/2005/8/layout/lProcess2"/>
    <dgm:cxn modelId="{A440A3B0-C199-604E-85B3-F0837E8CBFB5}" type="presParOf" srcId="{6CFB64A7-75D4-DA47-AE5C-9DC27397A98D}" destId="{818B28B3-F3A9-ED43-B206-6E54BFBDBB75}" srcOrd="4" destOrd="0" presId="urn:microsoft.com/office/officeart/2005/8/layout/lProcess2"/>
    <dgm:cxn modelId="{A2369BB8-88D5-A446-AC2E-F65BF5DD3D45}" type="presParOf" srcId="{818B28B3-F3A9-ED43-B206-6E54BFBDBB75}" destId="{35168022-8396-E345-BBF2-7BCA96BC20CE}" srcOrd="0" destOrd="0" presId="urn:microsoft.com/office/officeart/2005/8/layout/lProcess2"/>
    <dgm:cxn modelId="{BABDC66D-0D10-D748-98A4-B72FA4FABD7C}" type="presParOf" srcId="{818B28B3-F3A9-ED43-B206-6E54BFBDBB75}" destId="{E020191A-B97A-4F44-8C41-ED56926EEE42}" srcOrd="1" destOrd="0" presId="urn:microsoft.com/office/officeart/2005/8/layout/lProcess2"/>
    <dgm:cxn modelId="{C8BBC5D7-596D-C044-AAA7-323136B8C86B}" type="presParOf" srcId="{818B28B3-F3A9-ED43-B206-6E54BFBDBB75}" destId="{5AB0950B-03F3-9E4B-890D-8F9CF6E7BA0B}" srcOrd="2" destOrd="0" presId="urn:microsoft.com/office/officeart/2005/8/layout/lProcess2"/>
    <dgm:cxn modelId="{1022BA25-BA37-B747-99BF-DE7923B6833A}" type="presParOf" srcId="{5AB0950B-03F3-9E4B-890D-8F9CF6E7BA0B}" destId="{7967B493-0B15-9448-88BF-A5151D0C862B}" srcOrd="0" destOrd="0" presId="urn:microsoft.com/office/officeart/2005/8/layout/lProcess2"/>
    <dgm:cxn modelId="{930E202E-3412-404E-92EA-0DF39DEA8579}" type="presParOf" srcId="{7967B493-0B15-9448-88BF-A5151D0C862B}" destId="{C3D72DF4-B5BE-D446-9DBB-905FCD2B34FA}" srcOrd="0" destOrd="0" presId="urn:microsoft.com/office/officeart/2005/8/layout/lProcess2"/>
    <dgm:cxn modelId="{694C6413-A541-E443-A9D8-60D9A0D4F749}" type="presParOf" srcId="{7967B493-0B15-9448-88BF-A5151D0C862B}" destId="{970264ED-7454-3B4B-89A5-C5CC3BBD50A4}" srcOrd="1" destOrd="0" presId="urn:microsoft.com/office/officeart/2005/8/layout/lProcess2"/>
    <dgm:cxn modelId="{37AF2C92-8A37-2C42-94DC-4716417475A9}"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393B13F9-39AE-5D4B-A162-3A6CFC7B7CFF}" srcId="{6E5A6ECC-86C9-7140-9522-ED0D913C2E2F}" destId="{03540618-985E-174A-8E25-3F28C03390EC}" srcOrd="2" destOrd="0" parTransId="{C194CDB8-3BAE-9846-8C8B-F87B4BBF828C}" sibTransId="{D8BB70C0-08A3-5543-BE13-BC4337822562}"/>
    <dgm:cxn modelId="{7D7BB1B7-D0BA-0E42-9A33-64B3D4C3E13A}" srcId="{03540618-985E-174A-8E25-3F28C03390EC}" destId="{581578CA-5378-6D4F-B3BB-F29F34114D66}" srcOrd="0" destOrd="0" parTransId="{BB556D2F-431A-F440-B479-82F9DC1717FE}" sibTransId="{6595F1D7-610D-ED49-B3A7-DBA533264AE0}"/>
    <dgm:cxn modelId="{0A1967B0-5179-AC47-B702-95C8B4CC2475}" type="presOf" srcId="{581578CA-5378-6D4F-B3BB-F29F34114D66}" destId="{C3D72DF4-B5BE-D446-9DBB-905FCD2B34FA}" srcOrd="0" destOrd="0" presId="urn:microsoft.com/office/officeart/2005/8/layout/lProcess2"/>
    <dgm:cxn modelId="{9AB2D6A0-A318-8741-9202-87203474D534}" type="presOf" srcId="{AE90782B-25B0-BC44-8258-1AC48155DCFE}" destId="{5059E265-B416-5246-A6CE-3F18B4031B09}" srcOrd="0" destOrd="0" presId="urn:microsoft.com/office/officeart/2005/8/layout/lProcess2"/>
    <dgm:cxn modelId="{A114C7A6-A59D-4F44-B1C6-67ED0955A8B4}" type="presOf" srcId="{03540618-985E-174A-8E25-3F28C03390EC}" destId="{35168022-8396-E345-BBF2-7BCA96BC20CE}"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31951C47-D123-804A-9072-28105B739A14}" type="presOf" srcId="{6E5A6ECC-86C9-7140-9522-ED0D913C2E2F}" destId="{6CFB64A7-75D4-DA47-AE5C-9DC27397A98D}" srcOrd="0" destOrd="0" presId="urn:microsoft.com/office/officeart/2005/8/layout/lProcess2"/>
    <dgm:cxn modelId="{5802A8BB-D647-3B4A-9575-BF30C303EFB0}" type="presOf" srcId="{3356288C-6F80-874F-AE1D-59161E76624B}" destId="{D3CEF64E-7053-C54F-9772-008114918B30}" srcOrd="0" destOrd="0" presId="urn:microsoft.com/office/officeart/2005/8/layout/lProcess2"/>
    <dgm:cxn modelId="{08749079-51F4-A74A-AA17-87ECCFC06456}" type="presOf" srcId="{722BA901-4500-504B-8E57-10F5EC5B8CCA}" destId="{898358CA-39FC-B140-BA7A-6D0BFCEB1CB2}" srcOrd="0"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9D3F6CDC-BFBD-F944-ABC2-85C4E95DC957}" srcId="{3356288C-6F80-874F-AE1D-59161E76624B}" destId="{BE6BDC9A-7B8C-644E-BACF-48C444367570}" srcOrd="0" destOrd="0" parTransId="{1B7DF439-2D5E-EB49-BF4E-9EC45B31F3DF}" sibTransId="{66C41A59-E758-3F4B-9BBD-7062C3EBDC7E}"/>
    <dgm:cxn modelId="{ECDB5D99-BD0A-6449-B67E-9EA2F76CFF9C}" type="presOf" srcId="{BE6BDC9A-7B8C-644E-BACF-48C444367570}" destId="{37BC2C6C-7C1D-4C49-B569-4A27B15B324F}" srcOrd="0" destOrd="0" presId="urn:microsoft.com/office/officeart/2005/8/layout/lProcess2"/>
    <dgm:cxn modelId="{07DDCE35-7C56-2D48-B2E6-343D5B8F501E}" srcId="{6E5A6ECC-86C9-7140-9522-ED0D913C2E2F}" destId="{3356288C-6F80-874F-AE1D-59161E76624B}" srcOrd="1" destOrd="0" parTransId="{46DD2C1F-C51A-AA42-ADD9-8F16EB2D938F}" sibTransId="{50F8078B-FD37-B74C-9704-776E35B3EA85}"/>
    <dgm:cxn modelId="{0AC71D68-9C08-5E43-B5CE-95B9B247A54E}" type="presOf" srcId="{3356288C-6F80-874F-AE1D-59161E76624B}" destId="{C5A0EBB6-63BD-9245-8CFD-8F0A9A89F5DA}" srcOrd="1" destOrd="0" presId="urn:microsoft.com/office/officeart/2005/8/layout/lProcess2"/>
    <dgm:cxn modelId="{45236F6E-0270-CE48-B66E-DD59CFE24E86}" type="presOf" srcId="{A0511B75-CEE9-1243-A13A-7F4FB4CF2B37}" destId="{22BC1626-D3CF-4A4A-B9B5-5BF817128B5F}" srcOrd="0" destOrd="0" presId="urn:microsoft.com/office/officeart/2005/8/layout/lProcess2"/>
    <dgm:cxn modelId="{572B1312-931E-4049-93E3-471B867797DD}" srcId="{722BA901-4500-504B-8E57-10F5EC5B8CCA}" destId="{46FD2D0A-4418-144F-90CC-20DE37CC3808}" srcOrd="0" destOrd="0" parTransId="{CBDD71C6-4E5F-F749-93D3-082756CA3954}" sibTransId="{61A2ADBE-C202-9C40-A3AC-DB454C574C7E}"/>
    <dgm:cxn modelId="{F8E968A3-01E1-4744-909A-4091E36FF058}" type="presOf" srcId="{722BA901-4500-504B-8E57-10F5EC5B8CCA}" destId="{09DDDF12-AF54-DB42-BB59-6BA128498225}" srcOrd="1"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FAB0DFDF-DACC-0746-B561-137AEBA7F038}" type="presOf" srcId="{03540618-985E-174A-8E25-3F28C03390EC}" destId="{E020191A-B97A-4F44-8C41-ED56926EEE42}" srcOrd="1" destOrd="0" presId="urn:microsoft.com/office/officeart/2005/8/layout/lProcess2"/>
    <dgm:cxn modelId="{A19C8011-FB54-FE47-B9DB-40F236898BB3}" type="presOf" srcId="{46FD2D0A-4418-144F-90CC-20DE37CC3808}" destId="{9A6A3545-A57F-7A40-A272-4131D158BFDF}" srcOrd="0" destOrd="0" presId="urn:microsoft.com/office/officeart/2005/8/layout/lProcess2"/>
    <dgm:cxn modelId="{CBA597BD-0532-F740-8252-37CE730AB461}" type="presOf" srcId="{A1976A22-05EC-4444-9F1A-CB03447F6321}" destId="{EDE84BBD-3CE1-8F43-B170-8AA815D060FC}" srcOrd="0"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50E4F894-778E-1E42-85E6-F7041A011712}" type="presParOf" srcId="{6CFB64A7-75D4-DA47-AE5C-9DC27397A98D}" destId="{A4DB64E8-9730-F04E-BA43-9DE6F06E64B7}" srcOrd="0" destOrd="0" presId="urn:microsoft.com/office/officeart/2005/8/layout/lProcess2"/>
    <dgm:cxn modelId="{B7F7C8FD-8AE2-EE43-AA01-7A60E63645F7}" type="presParOf" srcId="{A4DB64E8-9730-F04E-BA43-9DE6F06E64B7}" destId="{898358CA-39FC-B140-BA7A-6D0BFCEB1CB2}" srcOrd="0" destOrd="0" presId="urn:microsoft.com/office/officeart/2005/8/layout/lProcess2"/>
    <dgm:cxn modelId="{D8FA544B-6042-DD45-A9BE-E79AD5BE6FDE}" type="presParOf" srcId="{A4DB64E8-9730-F04E-BA43-9DE6F06E64B7}" destId="{09DDDF12-AF54-DB42-BB59-6BA128498225}" srcOrd="1" destOrd="0" presId="urn:microsoft.com/office/officeart/2005/8/layout/lProcess2"/>
    <dgm:cxn modelId="{F5970A57-E620-7A42-81BD-DE3E8963B919}" type="presParOf" srcId="{A4DB64E8-9730-F04E-BA43-9DE6F06E64B7}" destId="{881EFACE-BD79-F946-A9A7-D79687AC92A3}" srcOrd="2" destOrd="0" presId="urn:microsoft.com/office/officeart/2005/8/layout/lProcess2"/>
    <dgm:cxn modelId="{3E81435D-F1C3-4047-942C-A8B26A4243A2}" type="presParOf" srcId="{881EFACE-BD79-F946-A9A7-D79687AC92A3}" destId="{30819C92-5088-8A44-A002-829F2D43504B}" srcOrd="0" destOrd="0" presId="urn:microsoft.com/office/officeart/2005/8/layout/lProcess2"/>
    <dgm:cxn modelId="{7A546B7A-E232-7048-BF6D-50C6E1787E72}" type="presParOf" srcId="{30819C92-5088-8A44-A002-829F2D43504B}" destId="{9A6A3545-A57F-7A40-A272-4131D158BFDF}" srcOrd="0" destOrd="0" presId="urn:microsoft.com/office/officeart/2005/8/layout/lProcess2"/>
    <dgm:cxn modelId="{9BAFD2D8-230D-BB40-BEE7-CF5B23FBF940}" type="presParOf" srcId="{30819C92-5088-8A44-A002-829F2D43504B}" destId="{40C367A0-C048-A047-B6AC-A320EBF242BE}" srcOrd="1" destOrd="0" presId="urn:microsoft.com/office/officeart/2005/8/layout/lProcess2"/>
    <dgm:cxn modelId="{DF721AD2-5BB9-4041-A2EB-8BAE5E597A6D}" type="presParOf" srcId="{30819C92-5088-8A44-A002-829F2D43504B}" destId="{5059E265-B416-5246-A6CE-3F18B4031B09}" srcOrd="2" destOrd="0" presId="urn:microsoft.com/office/officeart/2005/8/layout/lProcess2"/>
    <dgm:cxn modelId="{2BFDF3B0-32D0-F94E-A238-1FD8C4B7ABB0}" type="presParOf" srcId="{6CFB64A7-75D4-DA47-AE5C-9DC27397A98D}" destId="{72BEF1A5-D528-2040-AF3B-107157AC063A}" srcOrd="1" destOrd="0" presId="urn:microsoft.com/office/officeart/2005/8/layout/lProcess2"/>
    <dgm:cxn modelId="{6F97E9A3-6CD9-BE40-BA18-C3A6A094AC36}" type="presParOf" srcId="{6CFB64A7-75D4-DA47-AE5C-9DC27397A98D}" destId="{7EDE4BCA-EFE6-6844-B70E-039BD4A25695}" srcOrd="2" destOrd="0" presId="urn:microsoft.com/office/officeart/2005/8/layout/lProcess2"/>
    <dgm:cxn modelId="{C45C449D-5F6D-EC40-8B10-16508341D74D}" type="presParOf" srcId="{7EDE4BCA-EFE6-6844-B70E-039BD4A25695}" destId="{D3CEF64E-7053-C54F-9772-008114918B30}" srcOrd="0" destOrd="0" presId="urn:microsoft.com/office/officeart/2005/8/layout/lProcess2"/>
    <dgm:cxn modelId="{057C4E42-168C-F843-95D7-65C92E3666C9}" type="presParOf" srcId="{7EDE4BCA-EFE6-6844-B70E-039BD4A25695}" destId="{C5A0EBB6-63BD-9245-8CFD-8F0A9A89F5DA}" srcOrd="1" destOrd="0" presId="urn:microsoft.com/office/officeart/2005/8/layout/lProcess2"/>
    <dgm:cxn modelId="{03ABD020-51AC-B340-A15E-505B39071786}" type="presParOf" srcId="{7EDE4BCA-EFE6-6844-B70E-039BD4A25695}" destId="{99754F5E-81A6-4046-B200-82E6249999F3}" srcOrd="2" destOrd="0" presId="urn:microsoft.com/office/officeart/2005/8/layout/lProcess2"/>
    <dgm:cxn modelId="{D31D5B24-17D1-5748-A45C-85FF755996B6}" type="presParOf" srcId="{99754F5E-81A6-4046-B200-82E6249999F3}" destId="{B5BDE89F-0CC3-E441-A3C6-3530E44807F2}" srcOrd="0" destOrd="0" presId="urn:microsoft.com/office/officeart/2005/8/layout/lProcess2"/>
    <dgm:cxn modelId="{77E870E9-19CA-4745-B98A-015FC47A07D1}" type="presParOf" srcId="{B5BDE89F-0CC3-E441-A3C6-3530E44807F2}" destId="{37BC2C6C-7C1D-4C49-B569-4A27B15B324F}" srcOrd="0" destOrd="0" presId="urn:microsoft.com/office/officeart/2005/8/layout/lProcess2"/>
    <dgm:cxn modelId="{CE9FFCD3-91F8-E740-AFAD-B8064697BB0C}" type="presParOf" srcId="{B5BDE89F-0CC3-E441-A3C6-3530E44807F2}" destId="{1150D258-8DDA-CA4C-89E8-AACB02F8BEDC}" srcOrd="1" destOrd="0" presId="urn:microsoft.com/office/officeart/2005/8/layout/lProcess2"/>
    <dgm:cxn modelId="{2A981730-51FD-664F-87C7-EAB74B07914A}" type="presParOf" srcId="{B5BDE89F-0CC3-E441-A3C6-3530E44807F2}" destId="{22BC1626-D3CF-4A4A-B9B5-5BF817128B5F}" srcOrd="2" destOrd="0" presId="urn:microsoft.com/office/officeart/2005/8/layout/lProcess2"/>
    <dgm:cxn modelId="{7FCE1FF0-025F-D94E-B894-59FDC9F2D820}" type="presParOf" srcId="{6CFB64A7-75D4-DA47-AE5C-9DC27397A98D}" destId="{7C8CD05A-FE1C-194C-B6C5-9E5DF8C518EF}" srcOrd="3" destOrd="0" presId="urn:microsoft.com/office/officeart/2005/8/layout/lProcess2"/>
    <dgm:cxn modelId="{53D3D658-360D-F843-8C08-D4DA6CC6A95F}" type="presParOf" srcId="{6CFB64A7-75D4-DA47-AE5C-9DC27397A98D}" destId="{818B28B3-F3A9-ED43-B206-6E54BFBDBB75}" srcOrd="4" destOrd="0" presId="urn:microsoft.com/office/officeart/2005/8/layout/lProcess2"/>
    <dgm:cxn modelId="{5FB8C38B-0759-5043-88BC-A790C19496C2}" type="presParOf" srcId="{818B28B3-F3A9-ED43-B206-6E54BFBDBB75}" destId="{35168022-8396-E345-BBF2-7BCA96BC20CE}" srcOrd="0" destOrd="0" presId="urn:microsoft.com/office/officeart/2005/8/layout/lProcess2"/>
    <dgm:cxn modelId="{BAE442A9-9B76-7445-97E5-F480CDD51461}" type="presParOf" srcId="{818B28B3-F3A9-ED43-B206-6E54BFBDBB75}" destId="{E020191A-B97A-4F44-8C41-ED56926EEE42}" srcOrd="1" destOrd="0" presId="urn:microsoft.com/office/officeart/2005/8/layout/lProcess2"/>
    <dgm:cxn modelId="{0C496C82-6721-1B45-93E6-750814E89C9A}" type="presParOf" srcId="{818B28B3-F3A9-ED43-B206-6E54BFBDBB75}" destId="{5AB0950B-03F3-9E4B-890D-8F9CF6E7BA0B}" srcOrd="2" destOrd="0" presId="urn:microsoft.com/office/officeart/2005/8/layout/lProcess2"/>
    <dgm:cxn modelId="{5EBEA0EB-D6F1-0148-AA79-5594BD6B0127}" type="presParOf" srcId="{5AB0950B-03F3-9E4B-890D-8F9CF6E7BA0B}" destId="{7967B493-0B15-9448-88BF-A5151D0C862B}" srcOrd="0" destOrd="0" presId="urn:microsoft.com/office/officeart/2005/8/layout/lProcess2"/>
    <dgm:cxn modelId="{121E5E9D-1853-A646-85D0-4449094F0377}" type="presParOf" srcId="{7967B493-0B15-9448-88BF-A5151D0C862B}" destId="{C3D72DF4-B5BE-D446-9DBB-905FCD2B34FA}" srcOrd="0" destOrd="0" presId="urn:microsoft.com/office/officeart/2005/8/layout/lProcess2"/>
    <dgm:cxn modelId="{7FD013A6-523E-9948-8CB1-A1B749BDFD02}" type="presParOf" srcId="{7967B493-0B15-9448-88BF-A5151D0C862B}" destId="{970264ED-7454-3B4B-89A5-C5CC3BBD50A4}" srcOrd="1" destOrd="0" presId="urn:microsoft.com/office/officeart/2005/8/layout/lProcess2"/>
    <dgm:cxn modelId="{33C6C18A-EFF6-4C4E-BC78-2FAE7D4AD0F8}"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559FF-55DC-F947-A274-91B3643B7C40}" type="datetimeFigureOut">
              <a:rPr lang="es-ES_tradnl" smtClean="0"/>
              <a:t>5/10/17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FEC21-7427-2240-A266-C535803E62FD}" type="slidenum">
              <a:rPr lang="es-ES_tradnl" smtClean="0"/>
              <a:t>‹Nr.›</a:t>
            </a:fld>
            <a:endParaRPr lang="es-ES_tradnl"/>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t>NodeJS</a:t>
            </a:r>
            <a:r>
              <a:rPr lang="es-ES_tradnl" dirty="0" smtClean="0"/>
              <a:t> y Express</a:t>
            </a:r>
            <a:r>
              <a:rPr lang="es-ES_tradnl" baseline="0" dirty="0" smtClean="0"/>
              <a:t> </a:t>
            </a:r>
            <a:r>
              <a:rPr lang="es-ES_tradnl" baseline="0" dirty="0" smtClean="0">
                <a:sym typeface="Wingdings"/>
              </a:rPr>
              <a:t> El fichero público del servidor contiene todos los documentos HTML</a:t>
            </a:r>
          </a:p>
          <a:p>
            <a:r>
              <a:rPr lang="es-ES_tradnl" baseline="0" dirty="0" smtClean="0">
                <a:sym typeface="Wingdings"/>
              </a:rPr>
              <a:t>	            Métodos de programa de utilidad HTTP Y middleware (lógica de intercambio de información entre programas).</a:t>
            </a:r>
          </a:p>
          <a:p>
            <a:r>
              <a:rPr lang="es-ES_tradnl" baseline="0" dirty="0" smtClean="0">
                <a:sym typeface="Wingdings"/>
              </a:rPr>
              <a:t>	            La instancia del servidor escucha en la dirección IP y puerto especificados.</a:t>
            </a:r>
          </a:p>
          <a:p>
            <a:endParaRPr lang="es-ES_tradnl" baseline="0" dirty="0" smtClean="0">
              <a:sym typeface="Wingdings"/>
            </a:endParaRPr>
          </a:p>
          <a:p>
            <a:r>
              <a:rPr lang="es-ES_tradnl" baseline="0" dirty="0" err="1" smtClean="0">
                <a:sym typeface="Wingdings"/>
              </a:rPr>
              <a:t>NodeJS</a:t>
            </a:r>
            <a:r>
              <a:rPr lang="es-ES_tradnl" baseline="0" dirty="0" smtClean="0">
                <a:sym typeface="Wingdings"/>
              </a:rPr>
              <a:t> y </a:t>
            </a:r>
            <a:r>
              <a:rPr lang="es-ES_tradnl" baseline="0" dirty="0" err="1" smtClean="0">
                <a:sym typeface="Wingdings"/>
              </a:rPr>
              <a:t>SQLite</a:t>
            </a:r>
            <a:r>
              <a:rPr lang="es-ES_tradnl" baseline="0" dirty="0" smtClean="0">
                <a:sym typeface="Wingdings"/>
              </a:rPr>
              <a:t>  </a:t>
            </a:r>
            <a:endParaRPr lang="es-ES_tradnl" dirty="0"/>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12</a:t>
            </a:fld>
            <a:endParaRPr lang="es-ES_tradnl"/>
          </a:p>
        </p:txBody>
      </p:sp>
    </p:spTree>
    <p:extLst>
      <p:ext uri="{BB962C8B-B14F-4D97-AF65-F5344CB8AC3E}">
        <p14:creationId xmlns:p14="http://schemas.microsoft.com/office/powerpoint/2010/main" val="1269040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lstStyle>
            <a:lvl1pPr algn="ctr">
              <a:defRPr sz="6000" baseline="0"/>
            </a:lvl1pPr>
          </a:lstStyle>
          <a:p>
            <a:r>
              <a:rPr lang="es-ES_tradnl" dirty="0" smtClean="0"/>
              <a:t>Universidad CEU San Pablo</a:t>
            </a:r>
            <a:br>
              <a:rPr lang="es-ES_tradnl" dirty="0" smtClean="0"/>
            </a:br>
            <a:r>
              <a:rPr lang="es-ES_tradnl" dirty="0" smtClean="0"/>
              <a:t>Escuela Politécnica Superior</a:t>
            </a:r>
            <a:br>
              <a:rPr lang="es-ES_tradnl" dirty="0" smtClean="0"/>
            </a:br>
            <a:r>
              <a:rPr lang="es-ES_tradnl" dirty="0" smtClean="0"/>
              <a:t>GIST</a:t>
            </a:r>
            <a:endParaRPr lang="es-ES_tradnl" dirty="0"/>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smtClean="0"/>
              <a:t>Trabajo de Fin de Grado</a:t>
            </a:r>
          </a:p>
          <a:p>
            <a:r>
              <a:rPr lang="es-ES_tradnl" dirty="0" smtClean="0"/>
              <a:t>Desarrollo de una aplicación web y una base de datos para el seguimiento de pacientes con problemas de movilidad cervical</a:t>
            </a:r>
            <a:endParaRPr lang="es-ES_tradnl" dirty="0"/>
          </a:p>
        </p:txBody>
      </p:sp>
      <p:sp>
        <p:nvSpPr>
          <p:cNvPr id="7" name="Marcador de fecha 6"/>
          <p:cNvSpPr>
            <a:spLocks noGrp="1"/>
          </p:cNvSpPr>
          <p:nvPr>
            <p:ph type="dt" sz="half" idx="10"/>
          </p:nvPr>
        </p:nvSpPr>
        <p:spPr/>
        <p:txBody>
          <a:bodyPr/>
          <a:lstStyle/>
          <a:p>
            <a:fld id="{F50214B2-7D9C-AB46-A8CF-2DCB1EFC88F4}" type="datetimeFigureOut">
              <a:rPr lang="es-ES_tradnl" smtClean="0"/>
              <a:t>5/10/17</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4450682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fecha 2"/>
          <p:cNvSpPr>
            <a:spLocks noGrp="1"/>
          </p:cNvSpPr>
          <p:nvPr>
            <p:ph type="dt" sz="half" idx="10"/>
          </p:nvPr>
        </p:nvSpPr>
        <p:spPr/>
        <p:txBody>
          <a:bodyPr/>
          <a:lstStyle/>
          <a:p>
            <a:fld id="{F50214B2-7D9C-AB46-A8CF-2DCB1EFC88F4}" type="datetimeFigureOut">
              <a:rPr lang="es-ES_tradnl" smtClean="0"/>
              <a:t>5/10/17</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13489137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l="-1000" r="-1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s-ES_tradnl" sz="1000" dirty="0">
              <a:effectLst/>
              <a:latin typeface="Courier New" charset="0"/>
              <a:ea typeface="Times New Roman" charset="0"/>
              <a:cs typeface="Times New Roman" charset="0"/>
            </a:endParaRP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s-ES_tradnl" sz="1000" dirty="0">
              <a:effectLst/>
              <a:latin typeface="Courier New" charset="0"/>
              <a:ea typeface="Times New Roman" charset="0"/>
              <a:cs typeface="Times New Roman" charset="0"/>
            </a:endParaRP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214B2-7D9C-AB46-A8CF-2DCB1EFC88F4}" type="datetimeFigureOut">
              <a:rPr lang="es-ES_tradnl" smtClean="0"/>
              <a:t>5/10/17</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194447856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914400" rtl="0" eaLnBrk="1" latinLnBrk="0" hangingPunct="1">
        <a:lnSpc>
          <a:spcPct val="90000"/>
        </a:lnSpc>
        <a:spcBef>
          <a:spcPct val="0"/>
        </a:spcBef>
        <a:buNone/>
        <a:defRPr lang="es-ES_tradnl" sz="1600" kern="1200" baseline="0" smtClean="0">
          <a:solidFill>
            <a:schemeClr val="tx1"/>
          </a:solidFill>
          <a:effectLst/>
          <a:latin typeface="+mn-lt"/>
          <a:ea typeface="Abadi MT Condensed Light" charset="0"/>
          <a:cs typeface="Abadi MT Condensed Light" charset="0"/>
        </a:defRPr>
      </a:lvl1pPr>
    </p:titleStyle>
    <p:bodyStyle>
      <a:lvl1pPr marL="0" indent="0" algn="ctr" defTabSz="914400" rtl="0" eaLnBrk="1" latinLnBrk="0" hangingPunct="1">
        <a:lnSpc>
          <a:spcPct val="90000"/>
        </a:lnSpc>
        <a:spcBef>
          <a:spcPts val="1000"/>
        </a:spcBef>
        <a:buFontTx/>
        <a:buNone/>
        <a:defRPr lang="es-ES_tradnl" sz="2400" kern="1200" smtClean="0">
          <a:solidFill>
            <a:schemeClr val="tx1"/>
          </a:solidFill>
          <a:effectLst/>
          <a:latin typeface="Abadi MT Condensed Extra Bold" charset="0"/>
          <a:ea typeface="Abadi MT Condensed Extra Bold" charset="0"/>
          <a:cs typeface="Abadi MT Condensed Extra Bold"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image" Target="../media/image16.png"/><Relationship Id="rId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image" Target="../media/image8.tif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11" Type="http://schemas.openxmlformats.org/officeDocument/2006/relationships/image" Target="../media/image21.tiff"/><Relationship Id="rId12" Type="http://schemas.openxmlformats.org/officeDocument/2006/relationships/image" Target="../media/image22.tiff"/><Relationship Id="rId13" Type="http://schemas.openxmlformats.org/officeDocument/2006/relationships/image" Target="../media/image23.tiff"/><Relationship Id="rId1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9.tiff"/><Relationship Id="rId4" Type="http://schemas.openxmlformats.org/officeDocument/2006/relationships/image" Target="../media/image2.tif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0" Type="http://schemas.openxmlformats.org/officeDocument/2006/relationships/image" Target="../media/image8.tiff"/></Relationships>
</file>

<file path=ppt/slides/_rels/slide15.xml.rels><?xml version="1.0" encoding="UTF-8" standalone="yes"?>
<Relationships xmlns="http://schemas.openxmlformats.org/package/2006/relationships"><Relationship Id="rId11" Type="http://schemas.openxmlformats.org/officeDocument/2006/relationships/image" Target="../media/image24.tiff"/><Relationship Id="rId12" Type="http://schemas.openxmlformats.org/officeDocument/2006/relationships/image" Target="../media/image21.tiff"/><Relationship Id="rId13" Type="http://schemas.openxmlformats.org/officeDocument/2006/relationships/image" Target="../media/image8.tiff"/><Relationship Id="rId14" Type="http://schemas.openxmlformats.org/officeDocument/2006/relationships/diagramData" Target="../diagrams/data4.xml"/><Relationship Id="rId15" Type="http://schemas.openxmlformats.org/officeDocument/2006/relationships/diagramLayout" Target="../diagrams/layout4.xml"/><Relationship Id="rId16" Type="http://schemas.openxmlformats.org/officeDocument/2006/relationships/diagramQuickStyle" Target="../diagrams/quickStyle4.xml"/><Relationship Id="rId17" Type="http://schemas.openxmlformats.org/officeDocument/2006/relationships/diagramColors" Target="../diagrams/colors4.xml"/><Relationship Id="rId1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0" Type="http://schemas.openxmlformats.org/officeDocument/2006/relationships/image" Target="../media/image23.tiff"/></Relationships>
</file>

<file path=ppt/slides/_rels/slide16.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8.tiff"/><Relationship Id="rId13" Type="http://schemas.openxmlformats.org/officeDocument/2006/relationships/image" Target="../media/image22.tiff"/><Relationship Id="rId1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9.tiff"/><Relationship Id="rId4" Type="http://schemas.openxmlformats.org/officeDocument/2006/relationships/image" Target="../media/image2.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0" Type="http://schemas.openxmlformats.org/officeDocument/2006/relationships/image" Target="../media/image24.tiff"/></Relationships>
</file>

<file path=ppt/slides/_rels/slide17.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8.tiff"/><Relationship Id="rId13" Type="http://schemas.openxmlformats.org/officeDocument/2006/relationships/image" Target="../media/image10.tiff"/><Relationship Id="rId1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diagramData" Target="../diagrams/data6.xml"/><Relationship Id="rId6" Type="http://schemas.openxmlformats.org/officeDocument/2006/relationships/diagramLayout" Target="../diagrams/layout6.xml"/><Relationship Id="rId7" Type="http://schemas.openxmlformats.org/officeDocument/2006/relationships/diagramQuickStyle" Target="../diagrams/quickStyle6.xml"/><Relationship Id="rId8" Type="http://schemas.openxmlformats.org/officeDocument/2006/relationships/diagramColors" Target="../diagrams/colors6.xml"/><Relationship Id="rId9" Type="http://schemas.microsoft.com/office/2007/relationships/diagramDrawing" Target="../diagrams/drawing6.xml"/><Relationship Id="rId10" Type="http://schemas.openxmlformats.org/officeDocument/2006/relationships/image" Target="../media/image2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279012"/>
            <a:ext cx="9144000" cy="2387600"/>
          </a:xfrm>
        </p:spPr>
        <p:txBody>
          <a:bodyPr anchor="ctr">
            <a:normAutofit/>
          </a:bodyPr>
          <a:lstStyle/>
          <a:p>
            <a:r>
              <a:rPr lang="es-ES_tradnl" sz="4000" b="1" dirty="0" smtClean="0"/>
              <a:t>Trabado Fin de Grado</a:t>
            </a:r>
            <a:endParaRPr lang="es-ES_tradnl" sz="4000" b="1" dirty="0"/>
          </a:p>
        </p:txBody>
      </p:sp>
      <p:sp>
        <p:nvSpPr>
          <p:cNvPr id="3" name="Subtítulo 2"/>
          <p:cNvSpPr>
            <a:spLocks noGrp="1"/>
          </p:cNvSpPr>
          <p:nvPr>
            <p:ph type="subTitle" idx="1"/>
          </p:nvPr>
        </p:nvSpPr>
        <p:spPr>
          <a:xfrm>
            <a:off x="1524000" y="3267856"/>
            <a:ext cx="9144000" cy="2623278"/>
          </a:xfrm>
        </p:spPr>
        <p:txBody>
          <a:bodyPr/>
          <a:lstStyle/>
          <a:p>
            <a:r>
              <a:rPr lang="es-ES_tradnl" sz="2600" dirty="0" smtClean="0"/>
              <a:t>Desarrollo de una aplicación web y base de datos para el seguimiento de pacientes con problemas de movilidad cervical</a:t>
            </a:r>
          </a:p>
          <a:p>
            <a:endParaRPr lang="es-ES_tradnl" dirty="0" smtClean="0"/>
          </a:p>
          <a:p>
            <a:r>
              <a:rPr lang="es-ES_tradnl" sz="1800" dirty="0" smtClean="0"/>
              <a:t>Autor:  Borja González Díaz</a:t>
            </a:r>
          </a:p>
          <a:p>
            <a:r>
              <a:rPr lang="es-ES_tradnl" sz="1800" dirty="0" smtClean="0"/>
              <a:t>Director:  Rodrigo García Carmona</a:t>
            </a:r>
          </a:p>
          <a:p>
            <a:r>
              <a:rPr lang="es-ES_tradnl" sz="1800" dirty="0" smtClean="0"/>
              <a:t>Octubre 2017</a:t>
            </a:r>
            <a:endParaRPr lang="es-ES_tradnl" sz="1800" dirty="0"/>
          </a:p>
        </p:txBody>
      </p:sp>
      <p:sp>
        <p:nvSpPr>
          <p:cNvPr id="4" name="Rectángulo 3"/>
          <p:cNvSpPr/>
          <p:nvPr/>
        </p:nvSpPr>
        <p:spPr>
          <a:xfrm>
            <a:off x="8407713" y="1279012"/>
            <a:ext cx="3578847" cy="812530"/>
          </a:xfrm>
          <a:prstGeom prst="rect">
            <a:avLst/>
          </a:prstGeom>
        </p:spPr>
        <p:txBody>
          <a:bodyPr wrap="square">
            <a:spAutoFit/>
          </a:bodyPr>
          <a:lstStyle/>
          <a:p>
            <a:pPr lvl="0" algn="r">
              <a:lnSpc>
                <a:spcPct val="130000"/>
              </a:lnSpc>
            </a:pPr>
            <a:r>
              <a:rPr lang="es-ES_tradnl" sz="1200" b="1" dirty="0" smtClean="0">
                <a:effectLst/>
                <a:latin typeface="Calibri" charset="0"/>
                <a:ea typeface="Calibri" charset="0"/>
                <a:cs typeface="Times New Roman" charset="0"/>
              </a:rPr>
              <a:t>Universidad San Pablo CEU </a:t>
            </a:r>
          </a:p>
          <a:p>
            <a:pPr lvl="0" algn="r">
              <a:lnSpc>
                <a:spcPct val="130000"/>
              </a:lnSpc>
            </a:pPr>
            <a:r>
              <a:rPr lang="es-ES_tradnl" sz="1200" b="1" dirty="0" smtClean="0">
                <a:latin typeface="Calibri" charset="0"/>
                <a:ea typeface="Calibri" charset="0"/>
                <a:cs typeface="Times New Roman" charset="0"/>
              </a:rPr>
              <a:t>Escuela Politécnica Superior</a:t>
            </a:r>
          </a:p>
          <a:p>
            <a:pPr lvl="0" algn="r">
              <a:lnSpc>
                <a:spcPct val="130000"/>
              </a:lnSpc>
            </a:pPr>
            <a:r>
              <a:rPr lang="es-ES_tradnl" sz="1200" b="1" dirty="0" smtClean="0">
                <a:effectLst/>
                <a:latin typeface="Calibri" charset="0"/>
                <a:ea typeface="Calibri" charset="0"/>
                <a:cs typeface="Times New Roman" charset="0"/>
              </a:rPr>
              <a:t>Grado en Ingeniería de Sistemas de Telecomunicación</a:t>
            </a:r>
            <a:endParaRPr lang="es-ES_tradnl" sz="1200" b="1" dirty="0">
              <a:effectLst/>
              <a:latin typeface="Calibri" charset="0"/>
              <a:ea typeface="Calibri" charset="0"/>
              <a:cs typeface="Times New Roman" charset="0"/>
            </a:endParaRPr>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626438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(III)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6" name="Imagen 5"/>
          <p:cNvPicPr>
            <a:picLocks noChangeAspect="1"/>
          </p:cNvPicPr>
          <p:nvPr/>
        </p:nvPicPr>
        <p:blipFill>
          <a:blip r:embed="rId4"/>
          <a:stretch>
            <a:fillRect/>
          </a:stretch>
        </p:blipFill>
        <p:spPr>
          <a:xfrm>
            <a:off x="663902" y="2185485"/>
            <a:ext cx="1023006" cy="1023006"/>
          </a:xfrm>
          <a:prstGeom prst="rect">
            <a:avLst/>
          </a:prstGeom>
        </p:spPr>
      </p:pic>
      <p:sp>
        <p:nvSpPr>
          <p:cNvPr id="7" name="CuadroTexto 6"/>
          <p:cNvSpPr txBox="1"/>
          <p:nvPr/>
        </p:nvSpPr>
        <p:spPr>
          <a:xfrm>
            <a:off x="1598637" y="1451744"/>
            <a:ext cx="835573" cy="646331"/>
          </a:xfrm>
          <a:prstGeom prst="rect">
            <a:avLst/>
          </a:prstGeom>
          <a:noFill/>
        </p:spPr>
        <p:txBody>
          <a:bodyPr wrap="square" rtlCol="0">
            <a:spAutoFit/>
          </a:bodyPr>
          <a:lstStyle/>
          <a:p>
            <a:r>
              <a:rPr lang="es-ES_tradnl" b="1" dirty="0" smtClean="0"/>
              <a:t>Títulos y texto</a:t>
            </a:r>
            <a:endParaRPr lang="es-ES_tradnl" b="1" dirty="0"/>
          </a:p>
        </p:txBody>
      </p:sp>
      <p:sp>
        <p:nvSpPr>
          <p:cNvPr id="8" name="CuadroTexto 7"/>
          <p:cNvSpPr txBox="1"/>
          <p:nvPr/>
        </p:nvSpPr>
        <p:spPr>
          <a:xfrm>
            <a:off x="2522483" y="2241828"/>
            <a:ext cx="1308538" cy="923330"/>
          </a:xfrm>
          <a:prstGeom prst="rect">
            <a:avLst/>
          </a:prstGeom>
          <a:noFill/>
        </p:spPr>
        <p:txBody>
          <a:bodyPr wrap="square" rtlCol="0">
            <a:spAutoFit/>
          </a:bodyPr>
          <a:lstStyle/>
          <a:p>
            <a:r>
              <a:rPr lang="es-ES_tradnl" b="1" dirty="0" smtClean="0"/>
              <a:t>Referencias a recursos externos</a:t>
            </a:r>
            <a:endParaRPr lang="es-ES_tradnl" b="1" dirty="0"/>
          </a:p>
        </p:txBody>
      </p:sp>
      <p:sp>
        <p:nvSpPr>
          <p:cNvPr id="10" name="CuadroTexto 9"/>
          <p:cNvSpPr txBox="1"/>
          <p:nvPr/>
        </p:nvSpPr>
        <p:spPr>
          <a:xfrm>
            <a:off x="1497724" y="3295901"/>
            <a:ext cx="1466194" cy="646331"/>
          </a:xfrm>
          <a:prstGeom prst="rect">
            <a:avLst/>
          </a:prstGeom>
          <a:noFill/>
        </p:spPr>
        <p:txBody>
          <a:bodyPr wrap="square" rtlCol="0">
            <a:spAutoFit/>
          </a:bodyPr>
          <a:lstStyle/>
          <a:p>
            <a:r>
              <a:rPr lang="es-ES_tradnl" b="1" dirty="0" smtClean="0"/>
              <a:t>Tablas y formularios</a:t>
            </a:r>
            <a:endParaRPr lang="es-ES_tradnl" b="1" dirty="0"/>
          </a:p>
        </p:txBody>
      </p:sp>
      <p:sp>
        <p:nvSpPr>
          <p:cNvPr id="11" name="Flecha izquierda-derecha-arriba 10"/>
          <p:cNvSpPr/>
          <p:nvPr/>
        </p:nvSpPr>
        <p:spPr>
          <a:xfrm rot="5400000">
            <a:off x="1623847" y="2397312"/>
            <a:ext cx="961697" cy="69055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p:nvPicPr>
        <p:blipFill>
          <a:blip r:embed="rId5"/>
          <a:stretch>
            <a:fillRect/>
          </a:stretch>
        </p:blipFill>
        <p:spPr>
          <a:xfrm>
            <a:off x="4295513" y="2145559"/>
            <a:ext cx="747301" cy="1054045"/>
          </a:xfrm>
          <a:prstGeom prst="rect">
            <a:avLst/>
          </a:prstGeom>
        </p:spPr>
      </p:pic>
      <p:sp>
        <p:nvSpPr>
          <p:cNvPr id="13" name="Flecha izquierda-derecha-arriba 12"/>
          <p:cNvSpPr/>
          <p:nvPr/>
        </p:nvSpPr>
        <p:spPr>
          <a:xfrm rot="5400000">
            <a:off x="5184761" y="2356000"/>
            <a:ext cx="961697" cy="69055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CuadroTexto 13"/>
          <p:cNvSpPr txBox="1"/>
          <p:nvPr/>
        </p:nvSpPr>
        <p:spPr>
          <a:xfrm>
            <a:off x="5042814" y="1460326"/>
            <a:ext cx="1223388" cy="646331"/>
          </a:xfrm>
          <a:prstGeom prst="rect">
            <a:avLst/>
          </a:prstGeom>
          <a:noFill/>
        </p:spPr>
        <p:txBody>
          <a:bodyPr wrap="square" rtlCol="0">
            <a:spAutoFit/>
          </a:bodyPr>
          <a:lstStyle/>
          <a:p>
            <a:r>
              <a:rPr lang="es-ES_tradnl" b="1" dirty="0" smtClean="0"/>
              <a:t>Diseño de la página</a:t>
            </a:r>
            <a:endParaRPr lang="es-ES_tradnl" b="1" dirty="0"/>
          </a:p>
        </p:txBody>
      </p:sp>
      <p:sp>
        <p:nvSpPr>
          <p:cNvPr id="15" name="CuadroTexto 14"/>
          <p:cNvSpPr txBox="1"/>
          <p:nvPr/>
        </p:nvSpPr>
        <p:spPr>
          <a:xfrm>
            <a:off x="6124312" y="2387150"/>
            <a:ext cx="1269714" cy="646331"/>
          </a:xfrm>
          <a:prstGeom prst="rect">
            <a:avLst/>
          </a:prstGeom>
          <a:noFill/>
        </p:spPr>
        <p:txBody>
          <a:bodyPr wrap="square" rtlCol="0">
            <a:spAutoFit/>
          </a:bodyPr>
          <a:lstStyle/>
          <a:p>
            <a:r>
              <a:rPr lang="es-ES_tradnl" b="1" dirty="0" smtClean="0"/>
              <a:t>Aspecto de botones</a:t>
            </a:r>
            <a:endParaRPr lang="es-ES_tradnl" b="1" dirty="0"/>
          </a:p>
        </p:txBody>
      </p:sp>
      <p:sp>
        <p:nvSpPr>
          <p:cNvPr id="16" name="CuadroTexto 15"/>
          <p:cNvSpPr txBox="1"/>
          <p:nvPr/>
        </p:nvSpPr>
        <p:spPr>
          <a:xfrm>
            <a:off x="5042814" y="3295901"/>
            <a:ext cx="1389516" cy="923330"/>
          </a:xfrm>
          <a:prstGeom prst="rect">
            <a:avLst/>
          </a:prstGeom>
          <a:noFill/>
        </p:spPr>
        <p:txBody>
          <a:bodyPr wrap="square" rtlCol="0">
            <a:spAutoFit/>
          </a:bodyPr>
          <a:lstStyle/>
          <a:p>
            <a:r>
              <a:rPr lang="es-ES_tradnl" b="1" dirty="0" smtClean="0"/>
              <a:t>Aspecto de tablas y formularios</a:t>
            </a:r>
            <a:endParaRPr lang="es-ES_tradnl" b="1" dirty="0"/>
          </a:p>
        </p:txBody>
      </p:sp>
      <p:pic>
        <p:nvPicPr>
          <p:cNvPr id="18" name="Imagen 17"/>
          <p:cNvPicPr>
            <a:picLocks noChangeAspect="1"/>
          </p:cNvPicPr>
          <p:nvPr/>
        </p:nvPicPr>
        <p:blipFill>
          <a:blip r:embed="rId6"/>
          <a:stretch>
            <a:fillRect/>
          </a:stretch>
        </p:blipFill>
        <p:spPr>
          <a:xfrm>
            <a:off x="784145" y="4639583"/>
            <a:ext cx="782520" cy="1102141"/>
          </a:xfrm>
          <a:prstGeom prst="rect">
            <a:avLst/>
          </a:prstGeom>
        </p:spPr>
      </p:pic>
      <p:cxnSp>
        <p:nvCxnSpPr>
          <p:cNvPr id="20" name="Conector recto de flecha 19"/>
          <p:cNvCxnSpPr/>
          <p:nvPr/>
        </p:nvCxnSpPr>
        <p:spPr>
          <a:xfrm>
            <a:off x="1866649" y="4824249"/>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2963918" y="4639583"/>
            <a:ext cx="3626068" cy="369332"/>
          </a:xfrm>
          <a:prstGeom prst="rect">
            <a:avLst/>
          </a:prstGeom>
          <a:noFill/>
        </p:spPr>
        <p:txBody>
          <a:bodyPr wrap="square" rtlCol="0">
            <a:spAutoFit/>
          </a:bodyPr>
          <a:lstStyle/>
          <a:p>
            <a:r>
              <a:rPr lang="es-ES_tradnl" b="1" dirty="0" smtClean="0"/>
              <a:t>Generar el contenido de las tablas</a:t>
            </a:r>
            <a:endParaRPr lang="es-ES_tradnl" b="1" dirty="0"/>
          </a:p>
        </p:txBody>
      </p:sp>
      <p:cxnSp>
        <p:nvCxnSpPr>
          <p:cNvPr id="22" name="Conector recto de flecha 21"/>
          <p:cNvCxnSpPr/>
          <p:nvPr/>
        </p:nvCxnSpPr>
        <p:spPr>
          <a:xfrm>
            <a:off x="1866648" y="5260428"/>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2963918" y="5075762"/>
            <a:ext cx="3626068" cy="369332"/>
          </a:xfrm>
          <a:prstGeom prst="rect">
            <a:avLst/>
          </a:prstGeom>
          <a:noFill/>
        </p:spPr>
        <p:txBody>
          <a:bodyPr wrap="square" rtlCol="0">
            <a:spAutoFit/>
          </a:bodyPr>
          <a:lstStyle/>
          <a:p>
            <a:r>
              <a:rPr lang="es-ES_tradnl" b="1" dirty="0" smtClean="0"/>
              <a:t>Llamada de funciones</a:t>
            </a:r>
            <a:endParaRPr lang="es-ES_tradnl" b="1" dirty="0"/>
          </a:p>
        </p:txBody>
      </p:sp>
      <p:cxnSp>
        <p:nvCxnSpPr>
          <p:cNvPr id="24" name="Conector recto de flecha 23"/>
          <p:cNvCxnSpPr/>
          <p:nvPr/>
        </p:nvCxnSpPr>
        <p:spPr>
          <a:xfrm>
            <a:off x="1866647" y="5701639"/>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2963918" y="5511941"/>
            <a:ext cx="3626068" cy="369332"/>
          </a:xfrm>
          <a:prstGeom prst="rect">
            <a:avLst/>
          </a:prstGeom>
          <a:noFill/>
        </p:spPr>
        <p:txBody>
          <a:bodyPr wrap="square" rtlCol="0">
            <a:spAutoFit/>
          </a:bodyPr>
          <a:lstStyle/>
          <a:p>
            <a:r>
              <a:rPr lang="es-ES_tradnl" b="1" dirty="0" smtClean="0"/>
              <a:t>Variables y comprobaciones</a:t>
            </a:r>
            <a:endParaRPr lang="es-ES_tradnl" b="1" dirty="0"/>
          </a:p>
        </p:txBody>
      </p:sp>
      <p:pic>
        <p:nvPicPr>
          <p:cNvPr id="28" name="Imagen 27"/>
          <p:cNvPicPr>
            <a:picLocks noChangeAspect="1"/>
          </p:cNvPicPr>
          <p:nvPr/>
        </p:nvPicPr>
        <p:blipFill rotWithShape="1">
          <a:blip r:embed="rId7"/>
          <a:srcRect r="62771" b="7538"/>
          <a:stretch/>
        </p:blipFill>
        <p:spPr>
          <a:xfrm>
            <a:off x="7743859" y="2181424"/>
            <a:ext cx="988821" cy="1409338"/>
          </a:xfrm>
          <a:prstGeom prst="rect">
            <a:avLst/>
          </a:prstGeom>
        </p:spPr>
      </p:pic>
      <p:sp>
        <p:nvSpPr>
          <p:cNvPr id="29" name="Flecha derecha 28"/>
          <p:cNvSpPr/>
          <p:nvPr/>
        </p:nvSpPr>
        <p:spPr>
          <a:xfrm>
            <a:off x="8827981" y="2526438"/>
            <a:ext cx="819807" cy="432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CuadroTexto 29"/>
          <p:cNvSpPr txBox="1"/>
          <p:nvPr/>
        </p:nvSpPr>
        <p:spPr>
          <a:xfrm>
            <a:off x="9743090" y="2181424"/>
            <a:ext cx="1610710" cy="1200329"/>
          </a:xfrm>
          <a:prstGeom prst="rect">
            <a:avLst/>
          </a:prstGeom>
          <a:noFill/>
        </p:spPr>
        <p:txBody>
          <a:bodyPr wrap="square" rtlCol="0">
            <a:spAutoFit/>
          </a:bodyPr>
          <a:lstStyle/>
          <a:p>
            <a:r>
              <a:rPr lang="es-ES_tradnl" b="1" dirty="0" smtClean="0"/>
              <a:t>Gráficos de sesiones y de evolución </a:t>
            </a:r>
            <a:r>
              <a:rPr lang="es-ES_tradnl" b="1" smtClean="0"/>
              <a:t>(configurables)</a:t>
            </a:r>
            <a:endParaRPr lang="es-ES_tradnl" b="1" dirty="0"/>
          </a:p>
        </p:txBody>
      </p:sp>
      <p:pic>
        <p:nvPicPr>
          <p:cNvPr id="31" name="Imagen 30"/>
          <p:cNvPicPr/>
          <p:nvPr/>
        </p:nvPicPr>
        <p:blipFill>
          <a:blip r:embed="rId8">
            <a:extLst>
              <a:ext uri="{BEBA8EAE-BF5A-486C-A8C5-ECC9F3942E4B}">
                <a14:imgProps xmlns:a14="http://schemas.microsoft.com/office/drawing/2010/main">
                  <a14:imgLayer r:embed="rId9">
                    <a14:imgEffect>
                      <a14:backgroundRemoval t="10000" b="90000" l="1919" r="96953">
                        <a14:foregroundMark x1="12754" y1="31154" x2="12754" y2="31154"/>
                        <a14:foregroundMark x1="19526" y1="50385" x2="19526" y2="50385"/>
                        <a14:foregroundMark x1="41874" y1="48077" x2="41874" y2="48077"/>
                        <a14:foregroundMark x1="51354" y1="42692" x2="51354" y2="42692"/>
                        <a14:foregroundMark x1="63093" y1="49615" x2="63093" y2="49615"/>
                        <a14:foregroundMark x1="71332" y1="48077" x2="71332" y2="48077"/>
                        <a14:foregroundMark x1="81377" y1="51154" x2="81377" y2="51154"/>
                        <a14:foregroundMark x1="90181" y1="65769" x2="90181" y2="65769"/>
                      </a14:backgroundRemoval>
                    </a14:imgEffect>
                  </a14:imgLayer>
                </a14:imgProps>
              </a:ext>
            </a:extLst>
          </a:blip>
          <a:stretch>
            <a:fillRect/>
          </a:stretch>
        </p:blipFill>
        <p:spPr>
          <a:xfrm>
            <a:off x="7754434" y="3985503"/>
            <a:ext cx="2966900" cy="882017"/>
          </a:xfrm>
          <a:prstGeom prst="rect">
            <a:avLst/>
          </a:prstGeom>
        </p:spPr>
      </p:pic>
      <p:sp>
        <p:nvSpPr>
          <p:cNvPr id="32" name="CuadroTexto 31"/>
          <p:cNvSpPr txBox="1"/>
          <p:nvPr/>
        </p:nvSpPr>
        <p:spPr>
          <a:xfrm>
            <a:off x="7519442" y="4867520"/>
            <a:ext cx="3436883" cy="923330"/>
          </a:xfrm>
          <a:prstGeom prst="rect">
            <a:avLst/>
          </a:prstGeom>
          <a:noFill/>
        </p:spPr>
        <p:txBody>
          <a:bodyPr wrap="square" rtlCol="0">
            <a:spAutoFit/>
          </a:bodyPr>
          <a:lstStyle/>
          <a:p>
            <a:r>
              <a:rPr lang="es-ES_tradnl" dirty="0" smtClean="0"/>
              <a:t>Convertir los datos de un archivo CSV en un objeto que sea capaz de manejar JavaScript.</a:t>
            </a:r>
            <a:endParaRPr lang="es-ES_tradnl" dirty="0"/>
          </a:p>
        </p:txBody>
      </p:sp>
    </p:spTree>
    <p:extLst>
      <p:ext uri="{BB962C8B-B14F-4D97-AF65-F5344CB8AC3E}">
        <p14:creationId xmlns:p14="http://schemas.microsoft.com/office/powerpoint/2010/main" val="4069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3" grpId="0" animBg="1"/>
      <p:bldP spid="14" grpId="0"/>
      <p:bldP spid="15" grpId="0"/>
      <p:bldP spid="16" grpId="0"/>
      <p:bldP spid="21" grpId="0"/>
      <p:bldP spid="23" grpId="0"/>
      <p:bldP spid="25" grpId="0"/>
      <p:bldP spid="29" grpId="0" animBg="1"/>
      <p:bldP spid="30"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a:t>
            </a:r>
            <a:r>
              <a:rPr lang="es-ES_tradnl" sz="4000" smtClean="0"/>
              <a:t>(IV)</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
        <p:nvSpPr>
          <p:cNvPr id="4" name="Rectángulo 3"/>
          <p:cNvSpPr/>
          <p:nvPr/>
        </p:nvSpPr>
        <p:spPr>
          <a:xfrm>
            <a:off x="480402" y="3422796"/>
            <a:ext cx="2599494" cy="923330"/>
          </a:xfrm>
          <a:prstGeom prst="rect">
            <a:avLst/>
          </a:prstGeom>
          <a:noFill/>
          <a:ln>
            <a:noFill/>
          </a:ln>
        </p:spPr>
        <p:txBody>
          <a:bodyPr wrap="none" lIns="91440" tIns="45720" rIns="91440" bIns="45720">
            <a:spAutoFit/>
          </a:bodyPr>
          <a:lstStyle/>
          <a:p>
            <a:pPr algn="ctr"/>
            <a:r>
              <a:rPr lang="es-ES" sz="54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Servidor</a:t>
            </a:r>
            <a:endParaRPr lang="es-E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5" name="Rectángulo 4"/>
          <p:cNvSpPr/>
          <p:nvPr/>
        </p:nvSpPr>
        <p:spPr>
          <a:xfrm>
            <a:off x="3554747" y="1876534"/>
            <a:ext cx="2541251" cy="584775"/>
          </a:xfrm>
          <a:prstGeom prst="rect">
            <a:avLst/>
          </a:prstGeom>
          <a:noFill/>
        </p:spPr>
        <p:txBody>
          <a:bodyPr wrap="square" lIns="91440" tIns="45720" rIns="91440" bIns="45720">
            <a:spAutoFit/>
          </a:bodyPr>
          <a:lstStyle/>
          <a:p>
            <a:pPr algn="ctr"/>
            <a:r>
              <a:rPr lang="es-ES" sz="3200" b="1" cap="none" spc="0"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NodeJS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6" name="CuadroTexto 5"/>
          <p:cNvSpPr txBox="1"/>
          <p:nvPr/>
        </p:nvSpPr>
        <p:spPr>
          <a:xfrm>
            <a:off x="6550517" y="1844694"/>
            <a:ext cx="4047344" cy="646331"/>
          </a:xfrm>
          <a:prstGeom prst="rect">
            <a:avLst/>
          </a:prstGeom>
          <a:noFill/>
        </p:spPr>
        <p:txBody>
          <a:bodyPr wrap="square" rtlCol="0">
            <a:spAutoFit/>
          </a:bodyPr>
          <a:lstStyle/>
          <a:p>
            <a:r>
              <a:rPr lang="es-ES_tradnl" dirty="0" smtClean="0"/>
              <a:t>Entorno JavaScript del lado del servidor, basado en eventos.</a:t>
            </a:r>
            <a:endParaRPr lang="es-ES_tradnl" dirty="0"/>
          </a:p>
        </p:txBody>
      </p:sp>
      <p:sp>
        <p:nvSpPr>
          <p:cNvPr id="7" name="Rectángulo 6"/>
          <p:cNvSpPr/>
          <p:nvPr/>
        </p:nvSpPr>
        <p:spPr>
          <a:xfrm>
            <a:off x="3544673" y="2960111"/>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Express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8" name="CuadroTexto 7"/>
          <p:cNvSpPr txBox="1"/>
          <p:nvPr/>
        </p:nvSpPr>
        <p:spPr>
          <a:xfrm>
            <a:off x="6536690" y="2953507"/>
            <a:ext cx="4047344" cy="646331"/>
          </a:xfrm>
          <a:prstGeom prst="rect">
            <a:avLst/>
          </a:prstGeom>
          <a:noFill/>
        </p:spPr>
        <p:txBody>
          <a:bodyPr wrap="square" rtlCol="0">
            <a:spAutoFit/>
          </a:bodyPr>
          <a:lstStyle/>
          <a:p>
            <a:r>
              <a:rPr lang="es-ES_tradnl" dirty="0" smtClean="0"/>
              <a:t>Infraestructura de aplicaciones web de NodeJS.</a:t>
            </a:r>
            <a:endParaRPr lang="es-ES_tradnl" dirty="0"/>
          </a:p>
        </p:txBody>
      </p:sp>
      <p:sp>
        <p:nvSpPr>
          <p:cNvPr id="9" name="Rectángulo 8"/>
          <p:cNvSpPr/>
          <p:nvPr/>
        </p:nvSpPr>
        <p:spPr>
          <a:xfrm>
            <a:off x="3547741" y="4159708"/>
            <a:ext cx="2541251" cy="584775"/>
          </a:xfrm>
          <a:prstGeom prst="rect">
            <a:avLst/>
          </a:prstGeom>
          <a:noFill/>
        </p:spPr>
        <p:txBody>
          <a:bodyPr wrap="square" lIns="91440" tIns="45720" rIns="91440" bIns="45720">
            <a:spAutoFit/>
          </a:bodyPr>
          <a:lstStyle/>
          <a:p>
            <a:pPr algn="ctr"/>
            <a:r>
              <a:rPr lang="es-ES" sz="3200" b="1"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Socket.io</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0" name="CuadroTexto 9"/>
          <p:cNvSpPr txBox="1"/>
          <p:nvPr/>
        </p:nvSpPr>
        <p:spPr>
          <a:xfrm>
            <a:off x="6536690" y="4128929"/>
            <a:ext cx="4047344" cy="646331"/>
          </a:xfrm>
          <a:prstGeom prst="rect">
            <a:avLst/>
          </a:prstGeom>
          <a:noFill/>
        </p:spPr>
        <p:txBody>
          <a:bodyPr wrap="square" rtlCol="0">
            <a:spAutoFit/>
          </a:bodyPr>
          <a:lstStyle/>
          <a:p>
            <a:r>
              <a:rPr lang="es-ES_tradnl" dirty="0"/>
              <a:t>Permite una comunicación bidireccional y en tiempo real entre cliente y </a:t>
            </a:r>
            <a:r>
              <a:rPr lang="es-ES_tradnl" dirty="0" smtClean="0"/>
              <a:t>servidor.</a:t>
            </a:r>
            <a:r>
              <a:rPr lang="es-ES_tradnl" dirty="0" smtClean="0">
                <a:effectLst/>
              </a:rPr>
              <a:t> </a:t>
            </a:r>
            <a:endParaRPr lang="es-ES_tradnl" dirty="0"/>
          </a:p>
        </p:txBody>
      </p:sp>
      <p:sp>
        <p:nvSpPr>
          <p:cNvPr id="11" name="Abrir llave 10"/>
          <p:cNvSpPr/>
          <p:nvPr/>
        </p:nvSpPr>
        <p:spPr>
          <a:xfrm>
            <a:off x="3100043" y="1503587"/>
            <a:ext cx="648000" cy="4841823"/>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2" name="Rectángulo 11"/>
          <p:cNvSpPr/>
          <p:nvPr/>
        </p:nvSpPr>
        <p:spPr>
          <a:xfrm>
            <a:off x="3554747" y="5354983"/>
            <a:ext cx="2541251" cy="584775"/>
          </a:xfrm>
          <a:prstGeom prst="rect">
            <a:avLst/>
          </a:prstGeom>
          <a:noFill/>
        </p:spPr>
        <p:txBody>
          <a:bodyPr wrap="square" lIns="91440" tIns="45720" rIns="91440" bIns="45720">
            <a:spAutoFit/>
          </a:bodyPr>
          <a:lstStyle/>
          <a:p>
            <a:pPr algn="ctr"/>
            <a:r>
              <a:rPr lang="es-ES" sz="3200" b="1"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SQLite</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3" name="CuadroTexto 12"/>
          <p:cNvSpPr txBox="1"/>
          <p:nvPr/>
        </p:nvSpPr>
        <p:spPr>
          <a:xfrm>
            <a:off x="6550517" y="5354983"/>
            <a:ext cx="4047344" cy="646331"/>
          </a:xfrm>
          <a:prstGeom prst="rect">
            <a:avLst/>
          </a:prstGeom>
          <a:noFill/>
        </p:spPr>
        <p:txBody>
          <a:bodyPr wrap="square" rtlCol="0">
            <a:spAutoFit/>
          </a:bodyPr>
          <a:lstStyle/>
          <a:p>
            <a:r>
              <a:rPr lang="es-ES_tradnl" dirty="0" smtClean="0"/>
              <a:t>Sistema </a:t>
            </a:r>
            <a:r>
              <a:rPr lang="es-ES_tradnl" dirty="0"/>
              <a:t>que gestiona bases de datos </a:t>
            </a:r>
            <a:r>
              <a:rPr lang="es-ES_tradnl" dirty="0" smtClean="0"/>
              <a:t>relacionales.</a:t>
            </a:r>
            <a:endParaRPr lang="es-ES_tradnl" dirty="0"/>
          </a:p>
        </p:txBody>
      </p:sp>
      <p:sp>
        <p:nvSpPr>
          <p:cNvPr id="16" name="Cheurón 15"/>
          <p:cNvSpPr/>
          <p:nvPr/>
        </p:nvSpPr>
        <p:spPr>
          <a:xfrm>
            <a:off x="5882553" y="2004029"/>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heurón 16"/>
          <p:cNvSpPr/>
          <p:nvPr/>
        </p:nvSpPr>
        <p:spPr>
          <a:xfrm>
            <a:off x="5882553" y="3096880"/>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8" name="Cheurón 17"/>
          <p:cNvSpPr/>
          <p:nvPr/>
        </p:nvSpPr>
        <p:spPr>
          <a:xfrm>
            <a:off x="5883956" y="4252106"/>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9" name="Cheurón 18"/>
          <p:cNvSpPr/>
          <p:nvPr/>
        </p:nvSpPr>
        <p:spPr>
          <a:xfrm>
            <a:off x="5898788" y="5482478"/>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Tree>
    <p:extLst>
      <p:ext uri="{BB962C8B-B14F-4D97-AF65-F5344CB8AC3E}">
        <p14:creationId xmlns:p14="http://schemas.microsoft.com/office/powerpoint/2010/main" val="209335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(V)</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pic>
        <p:nvPicPr>
          <p:cNvPr id="4" name="Imagen 3"/>
          <p:cNvPicPr>
            <a:picLocks noChangeAspect="1"/>
          </p:cNvPicPr>
          <p:nvPr/>
        </p:nvPicPr>
        <p:blipFill>
          <a:blip r:embed="rId5"/>
          <a:stretch>
            <a:fillRect/>
          </a:stretch>
        </p:blipFill>
        <p:spPr>
          <a:xfrm>
            <a:off x="988039" y="1607438"/>
            <a:ext cx="1945504" cy="1191793"/>
          </a:xfrm>
          <a:prstGeom prst="rect">
            <a:avLst/>
          </a:prstGeom>
        </p:spPr>
      </p:pic>
      <p:pic>
        <p:nvPicPr>
          <p:cNvPr id="6" name="Imagen 5"/>
          <p:cNvPicPr>
            <a:picLocks noChangeAspect="1"/>
          </p:cNvPicPr>
          <p:nvPr/>
        </p:nvPicPr>
        <p:blipFill>
          <a:blip r:embed="rId6"/>
          <a:stretch>
            <a:fillRect/>
          </a:stretch>
        </p:blipFill>
        <p:spPr>
          <a:xfrm>
            <a:off x="7531100" y="1873980"/>
            <a:ext cx="2959562" cy="658711"/>
          </a:xfrm>
          <a:prstGeom prst="rect">
            <a:avLst/>
          </a:prstGeom>
        </p:spPr>
      </p:pic>
      <p:pic>
        <p:nvPicPr>
          <p:cNvPr id="8" name="Imagen 7"/>
          <p:cNvPicPr/>
          <p:nvPr/>
        </p:nvPicPr>
        <p:blipFill rotWithShape="1">
          <a:blip r:embed="rId7"/>
          <a:srcRect l="34843" t="53983"/>
          <a:stretch/>
        </p:blipFill>
        <p:spPr bwMode="auto">
          <a:xfrm>
            <a:off x="1118681" y="5285198"/>
            <a:ext cx="3091774" cy="1068719"/>
          </a:xfrm>
          <a:prstGeom prst="rect">
            <a:avLst/>
          </a:prstGeom>
          <a:ln>
            <a:noFill/>
          </a:ln>
          <a:extLst>
            <a:ext uri="{53640926-AAD7-44D8-BBD7-CCE9431645EC}">
              <a14:shadowObscured xmlns:a14="http://schemas.microsoft.com/office/drawing/2010/main"/>
            </a:ext>
          </a:extLst>
        </p:spPr>
      </p:pic>
      <p:pic>
        <p:nvPicPr>
          <p:cNvPr id="9" name="Imagen 8"/>
          <p:cNvPicPr>
            <a:picLocks noChangeAspect="1"/>
          </p:cNvPicPr>
          <p:nvPr/>
        </p:nvPicPr>
        <p:blipFill>
          <a:blip r:embed="rId8"/>
          <a:stretch>
            <a:fillRect/>
          </a:stretch>
        </p:blipFill>
        <p:spPr>
          <a:xfrm>
            <a:off x="8530178" y="4978742"/>
            <a:ext cx="3088893" cy="1375175"/>
          </a:xfrm>
          <a:prstGeom prst="rect">
            <a:avLst/>
          </a:prstGeom>
        </p:spPr>
      </p:pic>
      <p:sp>
        <p:nvSpPr>
          <p:cNvPr id="11" name="CuadroTexto 10"/>
          <p:cNvSpPr txBox="1"/>
          <p:nvPr/>
        </p:nvSpPr>
        <p:spPr>
          <a:xfrm>
            <a:off x="4649821" y="2147228"/>
            <a:ext cx="2587558" cy="923330"/>
          </a:xfrm>
          <a:prstGeom prst="rect">
            <a:avLst/>
          </a:prstGeom>
          <a:noFill/>
        </p:spPr>
        <p:txBody>
          <a:bodyPr wrap="square" rtlCol="0">
            <a:spAutoFit/>
          </a:bodyPr>
          <a:lstStyle/>
          <a:p>
            <a:r>
              <a:rPr lang="es-ES_tradnl" dirty="0" smtClean="0"/>
              <a:t>Instancia de un servidor con una dirección IP y puerto asociado.</a:t>
            </a:r>
            <a:endParaRPr lang="es-ES_tradnl" dirty="0"/>
          </a:p>
        </p:txBody>
      </p:sp>
      <p:cxnSp>
        <p:nvCxnSpPr>
          <p:cNvPr id="13" name="Conector recto de flecha 12"/>
          <p:cNvCxnSpPr/>
          <p:nvPr/>
        </p:nvCxnSpPr>
        <p:spPr>
          <a:xfrm>
            <a:off x="3735421" y="2122804"/>
            <a:ext cx="3666348" cy="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632292" y="1401120"/>
            <a:ext cx="2751948" cy="646331"/>
          </a:xfrm>
          <a:prstGeom prst="rect">
            <a:avLst/>
          </a:prstGeom>
          <a:noFill/>
        </p:spPr>
        <p:txBody>
          <a:bodyPr wrap="square" rtlCol="0">
            <a:spAutoFit/>
          </a:bodyPr>
          <a:lstStyle/>
          <a:p>
            <a:r>
              <a:rPr lang="es-ES_tradnl" dirty="0" smtClean="0"/>
              <a:t>Se especifica el fichero público del servidor.</a:t>
            </a:r>
            <a:endParaRPr lang="es-ES_tradnl" dirty="0"/>
          </a:p>
        </p:txBody>
      </p:sp>
      <p:cxnSp>
        <p:nvCxnSpPr>
          <p:cNvPr id="15" name="Conector recto de flecha 14"/>
          <p:cNvCxnSpPr/>
          <p:nvPr/>
        </p:nvCxnSpPr>
        <p:spPr>
          <a:xfrm>
            <a:off x="2933543" y="2799231"/>
            <a:ext cx="5417696" cy="2429593"/>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flipH="1">
            <a:off x="2155663" y="3032695"/>
            <a:ext cx="21423" cy="2274073"/>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6187694" y="3341885"/>
            <a:ext cx="4506029" cy="923330"/>
          </a:xfrm>
          <a:prstGeom prst="rect">
            <a:avLst/>
          </a:prstGeom>
          <a:noFill/>
        </p:spPr>
        <p:txBody>
          <a:bodyPr wrap="square" rtlCol="0">
            <a:spAutoFit/>
          </a:bodyPr>
          <a:lstStyle/>
          <a:p>
            <a:r>
              <a:rPr lang="es-ES_tradnl" dirty="0" smtClean="0"/>
              <a:t>Con la ayuda de la librería sqlite3 se pueden ejecutar consultas a las que se las pueden pasar parámetros</a:t>
            </a:r>
            <a:endParaRPr lang="es-ES_tradnl" dirty="0"/>
          </a:p>
        </p:txBody>
      </p:sp>
      <p:sp>
        <p:nvSpPr>
          <p:cNvPr id="22" name="CuadroTexto 21"/>
          <p:cNvSpPr txBox="1"/>
          <p:nvPr/>
        </p:nvSpPr>
        <p:spPr>
          <a:xfrm>
            <a:off x="2284557" y="3695939"/>
            <a:ext cx="2198451" cy="923330"/>
          </a:xfrm>
          <a:prstGeom prst="rect">
            <a:avLst/>
          </a:prstGeom>
          <a:noFill/>
        </p:spPr>
        <p:txBody>
          <a:bodyPr wrap="square" rtlCol="0">
            <a:spAutoFit/>
          </a:bodyPr>
          <a:lstStyle/>
          <a:p>
            <a:r>
              <a:rPr lang="es-ES_tradnl" dirty="0" smtClean="0"/>
              <a:t>Con la instancia del servidor, se inicializa un </a:t>
            </a:r>
            <a:r>
              <a:rPr lang="es-ES_tradnl" dirty="0" err="1" smtClean="0"/>
              <a:t>WebSocket</a:t>
            </a:r>
            <a:r>
              <a:rPr lang="es-ES_tradnl" dirty="0" smtClean="0"/>
              <a:t>.</a:t>
            </a:r>
            <a:endParaRPr lang="es-ES_tradnl" dirty="0"/>
          </a:p>
        </p:txBody>
      </p:sp>
      <p:sp>
        <p:nvSpPr>
          <p:cNvPr id="23" name="CuadroTexto 22"/>
          <p:cNvSpPr txBox="1"/>
          <p:nvPr/>
        </p:nvSpPr>
        <p:spPr>
          <a:xfrm>
            <a:off x="486382" y="3341885"/>
            <a:ext cx="1490341" cy="1754326"/>
          </a:xfrm>
          <a:prstGeom prst="rect">
            <a:avLst/>
          </a:prstGeom>
          <a:noFill/>
        </p:spPr>
        <p:txBody>
          <a:bodyPr wrap="square" rtlCol="0">
            <a:spAutoFit/>
          </a:bodyPr>
          <a:lstStyle/>
          <a:p>
            <a:r>
              <a:rPr lang="es-ES_tradnl" dirty="0" smtClean="0"/>
              <a:t>Con el </a:t>
            </a:r>
            <a:r>
              <a:rPr lang="es-ES_tradnl" dirty="0" err="1" smtClean="0"/>
              <a:t>WebSocket</a:t>
            </a:r>
            <a:r>
              <a:rPr lang="es-ES_tradnl" dirty="0" smtClean="0"/>
              <a:t> se crean conexiones con múltiples clientes.</a:t>
            </a:r>
            <a:endParaRPr lang="es-ES_tradnl" dirty="0"/>
          </a:p>
        </p:txBody>
      </p:sp>
      <p:sp>
        <p:nvSpPr>
          <p:cNvPr id="24" name="CuadroTexto 23"/>
          <p:cNvSpPr txBox="1"/>
          <p:nvPr/>
        </p:nvSpPr>
        <p:spPr>
          <a:xfrm>
            <a:off x="5591933" y="4517077"/>
            <a:ext cx="1673157" cy="923330"/>
          </a:xfrm>
          <a:prstGeom prst="rect">
            <a:avLst/>
          </a:prstGeom>
          <a:noFill/>
        </p:spPr>
        <p:txBody>
          <a:bodyPr wrap="square" rtlCol="0">
            <a:spAutoFit/>
          </a:bodyPr>
          <a:lstStyle/>
          <a:p>
            <a:r>
              <a:rPr lang="es-ES_tradnl" smtClean="0"/>
              <a:t>Apertura y cierre de la base de datos</a:t>
            </a:r>
            <a:endParaRPr lang="es-ES_tradnl"/>
          </a:p>
        </p:txBody>
      </p:sp>
    </p:spTree>
    <p:extLst>
      <p:ext uri="{BB962C8B-B14F-4D97-AF65-F5344CB8AC3E}">
        <p14:creationId xmlns:p14="http://schemas.microsoft.com/office/powerpoint/2010/main" val="1486843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
        <p:nvSpPr>
          <p:cNvPr id="5" name="CuadroTexto 4"/>
          <p:cNvSpPr txBox="1"/>
          <p:nvPr/>
        </p:nvSpPr>
        <p:spPr>
          <a:xfrm>
            <a:off x="838200" y="1455263"/>
            <a:ext cx="9078309" cy="646331"/>
          </a:xfrm>
          <a:prstGeom prst="rect">
            <a:avLst/>
          </a:prstGeom>
          <a:noFill/>
        </p:spPr>
        <p:txBody>
          <a:bodyPr wrap="square" rtlCol="0">
            <a:spAutoFit/>
          </a:bodyPr>
          <a:lstStyle/>
          <a:p>
            <a:r>
              <a:rPr lang="es-ES_tradnl" dirty="0" smtClean="0"/>
              <a:t>A continuación explicaré como he combinado las distintas tecnologías para cumplir los distintos requisitos del cliente.</a:t>
            </a:r>
            <a:endParaRPr lang="es-ES_tradnl" dirty="0"/>
          </a:p>
        </p:txBody>
      </p:sp>
      <p:sp>
        <p:nvSpPr>
          <p:cNvPr id="6" name="CuadroTexto 5"/>
          <p:cNvSpPr txBox="1"/>
          <p:nvPr/>
        </p:nvSpPr>
        <p:spPr>
          <a:xfrm>
            <a:off x="838200" y="2459420"/>
            <a:ext cx="2677509" cy="369332"/>
          </a:xfrm>
          <a:prstGeom prst="rect">
            <a:avLst/>
          </a:prstGeom>
          <a:noFill/>
        </p:spPr>
        <p:txBody>
          <a:bodyPr wrap="square" rtlCol="0">
            <a:spAutoFit/>
          </a:bodyPr>
          <a:lstStyle/>
          <a:p>
            <a:r>
              <a:rPr lang="es-ES_tradnl" b="1" dirty="0" smtClean="0"/>
              <a:t>Listar pacientes:</a:t>
            </a:r>
            <a:endParaRPr lang="es-ES_tradnl" b="1" dirty="0"/>
          </a:p>
        </p:txBody>
      </p:sp>
      <p:pic>
        <p:nvPicPr>
          <p:cNvPr id="7" name="Imagen 6"/>
          <p:cNvPicPr>
            <a:picLocks noChangeAspect="1"/>
          </p:cNvPicPr>
          <p:nvPr/>
        </p:nvPicPr>
        <p:blipFill>
          <a:blip r:embed="rId4"/>
          <a:stretch>
            <a:fillRect/>
          </a:stretch>
        </p:blipFill>
        <p:spPr>
          <a:xfrm>
            <a:off x="504979" y="3662582"/>
            <a:ext cx="3663251" cy="2251270"/>
          </a:xfrm>
          <a:prstGeom prst="rect">
            <a:avLst/>
          </a:prstGeom>
        </p:spPr>
      </p:pic>
      <p:pic>
        <p:nvPicPr>
          <p:cNvPr id="8" name="Imagen 7"/>
          <p:cNvPicPr>
            <a:picLocks noChangeAspect="1"/>
          </p:cNvPicPr>
          <p:nvPr/>
        </p:nvPicPr>
        <p:blipFill>
          <a:blip r:embed="rId5"/>
          <a:stretch>
            <a:fillRect/>
          </a:stretch>
        </p:blipFill>
        <p:spPr>
          <a:xfrm>
            <a:off x="5122865" y="2591865"/>
            <a:ext cx="1902294" cy="1902294"/>
          </a:xfrm>
          <a:prstGeom prst="rect">
            <a:avLst/>
          </a:prstGeom>
        </p:spPr>
      </p:pic>
      <p:sp>
        <p:nvSpPr>
          <p:cNvPr id="9" name="Rectángulo 8"/>
          <p:cNvSpPr/>
          <p:nvPr/>
        </p:nvSpPr>
        <p:spPr>
          <a:xfrm>
            <a:off x="659182" y="4162299"/>
            <a:ext cx="1120773" cy="663720"/>
          </a:xfrm>
          <a:prstGeom prst="rect">
            <a:avLst/>
          </a:prstGeom>
          <a:noFill/>
        </p:spPr>
        <p:txBody>
          <a:bodyPr wrap="square" lIns="91440" tIns="45720" rIns="91440" bIns="45720">
            <a:spAutoFit/>
          </a:bodyPr>
          <a:lstStyle/>
          <a:p>
            <a:pPr algn="ctr"/>
            <a:r>
              <a:rPr lang="es-ES" b="1" cap="none" spc="0" dirty="0" smtClean="0">
                <a:ln w="0"/>
                <a:gradFill>
                  <a:gsLst>
                    <a:gs pos="21000">
                      <a:srgbClr val="53575C"/>
                    </a:gs>
                    <a:gs pos="88000">
                      <a:srgbClr val="C5C7CA"/>
                    </a:gs>
                  </a:gsLst>
                  <a:lin ang="5400000"/>
                </a:gradFill>
                <a:effectLst/>
              </a:rPr>
              <a:t>Sección de Inicio</a:t>
            </a:r>
            <a:endParaRPr lang="es-ES" b="1" cap="none" spc="0" dirty="0">
              <a:ln w="0"/>
              <a:gradFill>
                <a:gsLst>
                  <a:gs pos="21000">
                    <a:srgbClr val="53575C"/>
                  </a:gs>
                  <a:gs pos="88000">
                    <a:srgbClr val="C5C7CA"/>
                  </a:gs>
                </a:gsLst>
                <a:lin ang="5400000"/>
              </a:gradFill>
              <a:effectLst/>
            </a:endParaRPr>
          </a:p>
        </p:txBody>
      </p:sp>
      <p:sp>
        <p:nvSpPr>
          <p:cNvPr id="12" name="Rectángulo 11"/>
          <p:cNvSpPr/>
          <p:nvPr/>
        </p:nvSpPr>
        <p:spPr>
          <a:xfrm>
            <a:off x="2816140" y="4827790"/>
            <a:ext cx="1120773" cy="923330"/>
          </a:xfrm>
          <a:prstGeom prst="rect">
            <a:avLst/>
          </a:prstGeom>
          <a:noFill/>
        </p:spPr>
        <p:txBody>
          <a:bodyPr wrap="square" lIns="91440" tIns="45720" rIns="91440" bIns="45720">
            <a:spAutoFit/>
          </a:bodyPr>
          <a:lstStyle/>
          <a:p>
            <a:pPr algn="ctr"/>
            <a:r>
              <a:rPr lang="es-ES" b="1" cap="none" spc="0" dirty="0" smtClean="0">
                <a:ln w="0"/>
                <a:gradFill>
                  <a:gsLst>
                    <a:gs pos="21000">
                      <a:srgbClr val="53575C"/>
                    </a:gs>
                    <a:gs pos="88000">
                      <a:srgbClr val="C5C7CA"/>
                    </a:gs>
                  </a:gsLst>
                  <a:lin ang="5400000"/>
                </a:gradFill>
                <a:effectLst/>
              </a:rPr>
              <a:t>Sección de pacientes</a:t>
            </a:r>
            <a:endParaRPr lang="es-ES" b="1" cap="none" spc="0" dirty="0">
              <a:ln w="0"/>
              <a:gradFill>
                <a:gsLst>
                  <a:gs pos="21000">
                    <a:srgbClr val="53575C"/>
                  </a:gs>
                  <a:gs pos="88000">
                    <a:srgbClr val="C5C7CA"/>
                  </a:gs>
                </a:gsLst>
                <a:lin ang="5400000"/>
              </a:gradFill>
              <a:effectLst/>
            </a:endParaRPr>
          </a:p>
        </p:txBody>
      </p:sp>
      <p:sp>
        <p:nvSpPr>
          <p:cNvPr id="15" name="Flecha abajo 14"/>
          <p:cNvSpPr/>
          <p:nvPr/>
        </p:nvSpPr>
        <p:spPr>
          <a:xfrm rot="17778541">
            <a:off x="1873034" y="4497483"/>
            <a:ext cx="850025" cy="819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Flecha curva 16"/>
          <p:cNvSpPr/>
          <p:nvPr/>
        </p:nvSpPr>
        <p:spPr>
          <a:xfrm rot="5400000" flipH="1">
            <a:off x="4471628" y="4283429"/>
            <a:ext cx="1292773" cy="1714232"/>
          </a:xfrm>
          <a:prstGeom prst="bentArrow">
            <a:avLst>
              <a:gd name="adj1" fmla="val 17683"/>
              <a:gd name="adj2" fmla="val 21342"/>
              <a:gd name="adj3" fmla="val 41654"/>
              <a:gd name="adj4" fmla="val 388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pic>
        <p:nvPicPr>
          <p:cNvPr id="18" name="Imagen 17"/>
          <p:cNvPicPr>
            <a:picLocks noChangeAspect="1"/>
          </p:cNvPicPr>
          <p:nvPr/>
        </p:nvPicPr>
        <p:blipFill>
          <a:blip r:embed="rId4"/>
          <a:stretch>
            <a:fillRect/>
          </a:stretch>
        </p:blipFill>
        <p:spPr>
          <a:xfrm>
            <a:off x="7891907" y="3662582"/>
            <a:ext cx="3663251" cy="2251270"/>
          </a:xfrm>
          <a:prstGeom prst="rect">
            <a:avLst/>
          </a:prstGeom>
        </p:spPr>
      </p:pic>
      <p:sp>
        <p:nvSpPr>
          <p:cNvPr id="19" name="Flecha curva 18"/>
          <p:cNvSpPr/>
          <p:nvPr/>
        </p:nvSpPr>
        <p:spPr>
          <a:xfrm rot="10800000" flipH="1">
            <a:off x="6200422" y="4656890"/>
            <a:ext cx="1466193" cy="1256962"/>
          </a:xfrm>
          <a:prstGeom prst="bentArrow">
            <a:avLst>
              <a:gd name="adj1" fmla="val 17475"/>
              <a:gd name="adj2" fmla="val 21864"/>
              <a:gd name="adj3" fmla="val 43814"/>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aphicFrame>
        <p:nvGraphicFramePr>
          <p:cNvPr id="20" name="Diagrama 19"/>
          <p:cNvGraphicFramePr/>
          <p:nvPr>
            <p:extLst>
              <p:ext uri="{D42A27DB-BD31-4B8C-83A1-F6EECF244321}">
                <p14:modId xmlns:p14="http://schemas.microsoft.com/office/powerpoint/2010/main" val="657284169"/>
              </p:ext>
            </p:extLst>
          </p:nvPr>
        </p:nvGraphicFramePr>
        <p:xfrm>
          <a:off x="7979794" y="4162299"/>
          <a:ext cx="3374006" cy="15888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2266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pic>
        <p:nvPicPr>
          <p:cNvPr id="26" name="Imagen 25"/>
          <p:cNvPicPr>
            <a:picLocks noChangeAspect="1"/>
          </p:cNvPicPr>
          <p:nvPr/>
        </p:nvPicPr>
        <p:blipFill>
          <a:blip r:embed="rId3"/>
          <a:stretch>
            <a:fillRect/>
          </a:stretch>
        </p:blipFill>
        <p:spPr>
          <a:xfrm>
            <a:off x="1621059" y="3050696"/>
            <a:ext cx="4412608" cy="2805092"/>
          </a:xfrm>
          <a:prstGeom prst="rect">
            <a:avLst/>
          </a:prstGeom>
        </p:spPr>
      </p:pic>
      <p:sp>
        <p:nvSpPr>
          <p:cNvPr id="2" name="Título 1"/>
          <p:cNvSpPr>
            <a:spLocks noGrp="1"/>
          </p:cNvSpPr>
          <p:nvPr>
            <p:ph type="title"/>
          </p:nvPr>
        </p:nvSpPr>
        <p:spPr/>
        <p:txBody>
          <a:bodyPr>
            <a:normAutofit/>
          </a:bodyPr>
          <a:lstStyle/>
          <a:p>
            <a:r>
              <a:rPr lang="es-ES_tradnl" sz="4000" dirty="0"/>
              <a:t>Implementación (II)</a:t>
            </a:r>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pic>
        <p:nvPicPr>
          <p:cNvPr id="5" name="Imagen 4"/>
          <p:cNvPicPr>
            <a:picLocks noChangeAspect="1"/>
          </p:cNvPicPr>
          <p:nvPr/>
        </p:nvPicPr>
        <p:blipFill>
          <a:blip r:embed="rId3"/>
          <a:stretch>
            <a:fillRect/>
          </a:stretch>
        </p:blipFill>
        <p:spPr>
          <a:xfrm>
            <a:off x="838200" y="2256285"/>
            <a:ext cx="4412608" cy="2805092"/>
          </a:xfrm>
          <a:prstGeom prst="rect">
            <a:avLst/>
          </a:prstGeom>
        </p:spPr>
      </p:pic>
      <p:graphicFrame>
        <p:nvGraphicFramePr>
          <p:cNvPr id="6" name="Diagrama 5"/>
          <p:cNvGraphicFramePr/>
          <p:nvPr>
            <p:extLst>
              <p:ext uri="{D42A27DB-BD31-4B8C-83A1-F6EECF244321}">
                <p14:modId xmlns:p14="http://schemas.microsoft.com/office/powerpoint/2010/main" val="453208406"/>
              </p:ext>
            </p:extLst>
          </p:nvPr>
        </p:nvGraphicFramePr>
        <p:xfrm>
          <a:off x="1357501" y="2864421"/>
          <a:ext cx="3374006" cy="15888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Agrupar 6"/>
          <p:cNvGrpSpPr/>
          <p:nvPr/>
        </p:nvGrpSpPr>
        <p:grpSpPr>
          <a:xfrm>
            <a:off x="2704984" y="4630099"/>
            <a:ext cx="1207179" cy="207770"/>
            <a:chOff x="168700" y="554650"/>
            <a:chExt cx="2361804" cy="354240"/>
          </a:xfrm>
        </p:grpSpPr>
        <p:sp>
          <p:nvSpPr>
            <p:cNvPr id="8" name="Rectángulo redondeado 7"/>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ángulo 8"/>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Añadir Paciente</a:t>
              </a:r>
              <a:endParaRPr lang="es-ES_tradnl" sz="1200" b="1" kern="1200" dirty="0"/>
            </a:p>
          </p:txBody>
        </p:sp>
      </p:grpSp>
      <p:grpSp>
        <p:nvGrpSpPr>
          <p:cNvPr id="10" name="Agrupar 9"/>
          <p:cNvGrpSpPr/>
          <p:nvPr/>
        </p:nvGrpSpPr>
        <p:grpSpPr>
          <a:xfrm>
            <a:off x="1357501" y="4516368"/>
            <a:ext cx="1207179" cy="207770"/>
            <a:chOff x="168700" y="554650"/>
            <a:chExt cx="2361804" cy="354240"/>
          </a:xfrm>
        </p:grpSpPr>
        <p:sp>
          <p:nvSpPr>
            <p:cNvPr id="11" name="Rectángulo redondeado 10"/>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ectángulo 11"/>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Nombre</a:t>
              </a:r>
              <a:endParaRPr lang="es-ES_tradnl" sz="1200" b="1" kern="1200" dirty="0"/>
            </a:p>
          </p:txBody>
        </p:sp>
      </p:grpSp>
      <p:grpSp>
        <p:nvGrpSpPr>
          <p:cNvPr id="13" name="Agrupar 12"/>
          <p:cNvGrpSpPr/>
          <p:nvPr/>
        </p:nvGrpSpPr>
        <p:grpSpPr>
          <a:xfrm>
            <a:off x="1348662" y="4769026"/>
            <a:ext cx="1207179" cy="207770"/>
            <a:chOff x="168700" y="554650"/>
            <a:chExt cx="2361804" cy="354240"/>
          </a:xfrm>
        </p:grpSpPr>
        <p:sp>
          <p:nvSpPr>
            <p:cNvPr id="14" name="Rectángulo redondeado 13"/>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ectángulo 14"/>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Apellido</a:t>
              </a:r>
              <a:endParaRPr lang="es-ES_tradnl" sz="1200" b="1" kern="1200" dirty="0"/>
            </a:p>
          </p:txBody>
        </p:sp>
      </p:grpSp>
      <p:sp>
        <p:nvSpPr>
          <p:cNvPr id="16" name="CuadroTexto 15"/>
          <p:cNvSpPr txBox="1"/>
          <p:nvPr/>
        </p:nvSpPr>
        <p:spPr>
          <a:xfrm>
            <a:off x="838200" y="1682879"/>
            <a:ext cx="3418490" cy="369332"/>
          </a:xfrm>
          <a:prstGeom prst="rect">
            <a:avLst/>
          </a:prstGeom>
          <a:noFill/>
        </p:spPr>
        <p:txBody>
          <a:bodyPr wrap="square" rtlCol="0">
            <a:spAutoFit/>
          </a:bodyPr>
          <a:lstStyle/>
          <a:p>
            <a:r>
              <a:rPr lang="es-ES_tradnl" b="1" dirty="0" smtClean="0"/>
              <a:t>Añadir </a:t>
            </a:r>
            <a:r>
              <a:rPr lang="es-ES_tradnl" b="1" smtClean="0"/>
              <a:t>o Borrar un paciente</a:t>
            </a:r>
            <a:r>
              <a:rPr lang="es-ES_tradnl" b="1" dirty="0" smtClean="0"/>
              <a:t>:</a:t>
            </a:r>
            <a:endParaRPr lang="es-ES_tradnl" b="1" dirty="0"/>
          </a:p>
        </p:txBody>
      </p:sp>
      <p:pic>
        <p:nvPicPr>
          <p:cNvPr id="17" name="Imagen 16"/>
          <p:cNvPicPr>
            <a:picLocks noChangeAspect="1"/>
          </p:cNvPicPr>
          <p:nvPr/>
        </p:nvPicPr>
        <p:blipFill>
          <a:blip r:embed="rId10"/>
          <a:stretch>
            <a:fillRect/>
          </a:stretch>
        </p:blipFill>
        <p:spPr>
          <a:xfrm>
            <a:off x="8922355" y="2052211"/>
            <a:ext cx="1902294" cy="1902294"/>
          </a:xfrm>
          <a:prstGeom prst="rect">
            <a:avLst/>
          </a:prstGeom>
        </p:spPr>
      </p:pic>
      <p:cxnSp>
        <p:nvCxnSpPr>
          <p:cNvPr id="19" name="Conector angular 18"/>
          <p:cNvCxnSpPr/>
          <p:nvPr/>
        </p:nvCxnSpPr>
        <p:spPr>
          <a:xfrm flipV="1">
            <a:off x="4052467" y="2576728"/>
            <a:ext cx="5010192" cy="2164205"/>
          </a:xfrm>
          <a:prstGeom prst="bentConnector3">
            <a:avLst>
              <a:gd name="adj1" fmla="val 47168"/>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23" name="Imagen 22"/>
          <p:cNvPicPr>
            <a:picLocks noChangeAspect="1"/>
          </p:cNvPicPr>
          <p:nvPr/>
        </p:nvPicPr>
        <p:blipFill>
          <a:blip r:embed="rId11"/>
          <a:stretch>
            <a:fillRect/>
          </a:stretch>
        </p:blipFill>
        <p:spPr>
          <a:xfrm>
            <a:off x="3889970" y="4814397"/>
            <a:ext cx="395228" cy="461206"/>
          </a:xfrm>
          <a:prstGeom prst="rect">
            <a:avLst/>
          </a:prstGeom>
          <a:scene3d>
            <a:camera prst="orthographicFront">
              <a:rot lat="0" lon="0" rev="1200000"/>
            </a:camera>
            <a:lightRig rig="threePt" dir="t"/>
          </a:scene3d>
        </p:spPr>
      </p:pic>
      <p:cxnSp>
        <p:nvCxnSpPr>
          <p:cNvPr id="29" name="Conector angular 28"/>
          <p:cNvCxnSpPr/>
          <p:nvPr/>
        </p:nvCxnSpPr>
        <p:spPr>
          <a:xfrm rot="5400000">
            <a:off x="7134671" y="2871116"/>
            <a:ext cx="1610723" cy="3777502"/>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Imagen 29"/>
          <p:cNvPicPr>
            <a:picLocks noChangeAspect="1"/>
          </p:cNvPicPr>
          <p:nvPr/>
        </p:nvPicPr>
        <p:blipFill>
          <a:blip r:embed="rId12"/>
          <a:stretch>
            <a:fillRect/>
          </a:stretch>
        </p:blipFill>
        <p:spPr>
          <a:xfrm>
            <a:off x="5412617" y="5265450"/>
            <a:ext cx="540507" cy="540507"/>
          </a:xfrm>
          <a:prstGeom prst="rect">
            <a:avLst/>
          </a:prstGeom>
        </p:spPr>
      </p:pic>
      <p:pic>
        <p:nvPicPr>
          <p:cNvPr id="31" name="Imagen 30"/>
          <p:cNvPicPr>
            <a:picLocks noChangeAspect="1"/>
          </p:cNvPicPr>
          <p:nvPr/>
        </p:nvPicPr>
        <p:blipFill>
          <a:blip r:embed="rId13"/>
          <a:stretch>
            <a:fillRect/>
          </a:stretch>
        </p:blipFill>
        <p:spPr>
          <a:xfrm>
            <a:off x="4816481" y="3070346"/>
            <a:ext cx="290992" cy="291635"/>
          </a:xfrm>
          <a:prstGeom prst="rect">
            <a:avLst/>
          </a:prstGeom>
        </p:spPr>
      </p:pic>
      <p:pic>
        <p:nvPicPr>
          <p:cNvPr id="32" name="Imagen 31"/>
          <p:cNvPicPr>
            <a:picLocks noChangeAspect="1"/>
          </p:cNvPicPr>
          <p:nvPr/>
        </p:nvPicPr>
        <p:blipFill>
          <a:blip r:embed="rId13"/>
          <a:stretch>
            <a:fillRect/>
          </a:stretch>
        </p:blipFill>
        <p:spPr>
          <a:xfrm>
            <a:off x="4816481" y="3611857"/>
            <a:ext cx="290992" cy="291635"/>
          </a:xfrm>
          <a:prstGeom prst="rect">
            <a:avLst/>
          </a:prstGeom>
        </p:spPr>
      </p:pic>
      <p:pic>
        <p:nvPicPr>
          <p:cNvPr id="34" name="Imagen 33"/>
          <p:cNvPicPr>
            <a:picLocks noChangeAspect="1"/>
          </p:cNvPicPr>
          <p:nvPr/>
        </p:nvPicPr>
        <p:blipFill>
          <a:blip r:embed="rId13"/>
          <a:stretch>
            <a:fillRect/>
          </a:stretch>
        </p:blipFill>
        <p:spPr>
          <a:xfrm>
            <a:off x="4816481" y="4169284"/>
            <a:ext cx="290992" cy="291635"/>
          </a:xfrm>
          <a:prstGeom prst="rect">
            <a:avLst/>
          </a:prstGeom>
        </p:spPr>
      </p:pic>
      <p:pic>
        <p:nvPicPr>
          <p:cNvPr id="35" name="Imagen 34"/>
          <p:cNvPicPr>
            <a:picLocks noChangeAspect="1"/>
          </p:cNvPicPr>
          <p:nvPr/>
        </p:nvPicPr>
        <p:blipFill>
          <a:blip r:embed="rId11"/>
          <a:stretch>
            <a:fillRect/>
          </a:stretch>
        </p:blipFill>
        <p:spPr>
          <a:xfrm>
            <a:off x="5012563" y="3835460"/>
            <a:ext cx="395228" cy="461206"/>
          </a:xfrm>
          <a:prstGeom prst="rect">
            <a:avLst/>
          </a:prstGeom>
          <a:scene3d>
            <a:camera prst="orthographicFront">
              <a:rot lat="0" lon="0" rev="1200000"/>
            </a:camera>
            <a:lightRig rig="threePt" dir="t"/>
          </a:scene3d>
        </p:spPr>
      </p:pic>
      <p:cxnSp>
        <p:nvCxnSpPr>
          <p:cNvPr id="36" name="Conector angular 35"/>
          <p:cNvCxnSpPr>
            <a:stCxn id="32" idx="3"/>
          </p:cNvCxnSpPr>
          <p:nvPr/>
        </p:nvCxnSpPr>
        <p:spPr>
          <a:xfrm flipV="1">
            <a:off x="5107473" y="3026260"/>
            <a:ext cx="3950056" cy="731415"/>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42" name="Imagen 41"/>
          <p:cNvPicPr>
            <a:picLocks noChangeAspect="1"/>
          </p:cNvPicPr>
          <p:nvPr/>
        </p:nvPicPr>
        <p:blipFill>
          <a:blip r:embed="rId14"/>
          <a:stretch>
            <a:fillRect/>
          </a:stretch>
        </p:blipFill>
        <p:spPr>
          <a:xfrm>
            <a:off x="4195100" y="3078043"/>
            <a:ext cx="292495" cy="283938"/>
          </a:xfrm>
          <a:prstGeom prst="rect">
            <a:avLst/>
          </a:prstGeom>
        </p:spPr>
      </p:pic>
      <p:pic>
        <p:nvPicPr>
          <p:cNvPr id="43" name="Imagen 42"/>
          <p:cNvPicPr>
            <a:picLocks noChangeAspect="1"/>
          </p:cNvPicPr>
          <p:nvPr/>
        </p:nvPicPr>
        <p:blipFill>
          <a:blip r:embed="rId14"/>
          <a:stretch>
            <a:fillRect/>
          </a:stretch>
        </p:blipFill>
        <p:spPr>
          <a:xfrm>
            <a:off x="4200033" y="3602560"/>
            <a:ext cx="292495" cy="283938"/>
          </a:xfrm>
          <a:prstGeom prst="rect">
            <a:avLst/>
          </a:prstGeom>
        </p:spPr>
      </p:pic>
      <p:pic>
        <p:nvPicPr>
          <p:cNvPr id="44" name="Imagen 43"/>
          <p:cNvPicPr>
            <a:picLocks noChangeAspect="1"/>
          </p:cNvPicPr>
          <p:nvPr/>
        </p:nvPicPr>
        <p:blipFill>
          <a:blip r:embed="rId14"/>
          <a:stretch>
            <a:fillRect/>
          </a:stretch>
        </p:blipFill>
        <p:spPr>
          <a:xfrm>
            <a:off x="4200033" y="4154697"/>
            <a:ext cx="292495" cy="283938"/>
          </a:xfrm>
          <a:prstGeom prst="rect">
            <a:avLst/>
          </a:prstGeom>
        </p:spPr>
      </p:pic>
    </p:spTree>
    <p:extLst>
      <p:ext uri="{BB962C8B-B14F-4D97-AF65-F5344CB8AC3E}">
        <p14:creationId xmlns:p14="http://schemas.microsoft.com/office/powerpoint/2010/main" val="1030105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(III)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4" name="Imagen 3"/>
          <p:cNvPicPr>
            <a:picLocks noChangeAspect="1"/>
          </p:cNvPicPr>
          <p:nvPr/>
        </p:nvPicPr>
        <p:blipFill>
          <a:blip r:embed="rId4"/>
          <a:stretch>
            <a:fillRect/>
          </a:stretch>
        </p:blipFill>
        <p:spPr>
          <a:xfrm>
            <a:off x="396765" y="3658831"/>
            <a:ext cx="4412608" cy="2805092"/>
          </a:xfrm>
          <a:prstGeom prst="rect">
            <a:avLst/>
          </a:prstGeom>
        </p:spPr>
      </p:pic>
      <p:graphicFrame>
        <p:nvGraphicFramePr>
          <p:cNvPr id="5" name="Diagrama 4"/>
          <p:cNvGraphicFramePr/>
          <p:nvPr>
            <p:extLst>
              <p:ext uri="{D42A27DB-BD31-4B8C-83A1-F6EECF244321}">
                <p14:modId xmlns:p14="http://schemas.microsoft.com/office/powerpoint/2010/main" val="1706160622"/>
              </p:ext>
            </p:extLst>
          </p:nvPr>
        </p:nvGraphicFramePr>
        <p:xfrm>
          <a:off x="916066" y="4266967"/>
          <a:ext cx="3374006" cy="15888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Agrupar 5"/>
          <p:cNvGrpSpPr/>
          <p:nvPr/>
        </p:nvGrpSpPr>
        <p:grpSpPr>
          <a:xfrm>
            <a:off x="2263549" y="6032645"/>
            <a:ext cx="1207179" cy="207770"/>
            <a:chOff x="168700" y="554650"/>
            <a:chExt cx="2361804" cy="354240"/>
          </a:xfrm>
        </p:grpSpPr>
        <p:sp>
          <p:nvSpPr>
            <p:cNvPr id="7" name="Rectángulo redondeado 6"/>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ángulo 7"/>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Añadir Paciente</a:t>
              </a:r>
              <a:endParaRPr lang="es-ES_tradnl" sz="1200" b="1" kern="1200" dirty="0"/>
            </a:p>
          </p:txBody>
        </p:sp>
      </p:grpSp>
      <p:grpSp>
        <p:nvGrpSpPr>
          <p:cNvPr id="9" name="Agrupar 8"/>
          <p:cNvGrpSpPr/>
          <p:nvPr/>
        </p:nvGrpSpPr>
        <p:grpSpPr>
          <a:xfrm>
            <a:off x="916066" y="5918914"/>
            <a:ext cx="1207179" cy="207770"/>
            <a:chOff x="168700" y="554650"/>
            <a:chExt cx="2361804" cy="354240"/>
          </a:xfrm>
        </p:grpSpPr>
        <p:sp>
          <p:nvSpPr>
            <p:cNvPr id="10" name="Rectángulo redondeado 9"/>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ectángulo 10"/>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Nombre</a:t>
              </a:r>
              <a:endParaRPr lang="es-ES_tradnl" sz="1200" b="1" kern="1200" dirty="0"/>
            </a:p>
          </p:txBody>
        </p:sp>
      </p:grpSp>
      <p:grpSp>
        <p:nvGrpSpPr>
          <p:cNvPr id="12" name="Agrupar 11"/>
          <p:cNvGrpSpPr/>
          <p:nvPr/>
        </p:nvGrpSpPr>
        <p:grpSpPr>
          <a:xfrm>
            <a:off x="907227" y="6171572"/>
            <a:ext cx="1207179" cy="207770"/>
            <a:chOff x="168700" y="554650"/>
            <a:chExt cx="2361804" cy="354240"/>
          </a:xfrm>
        </p:grpSpPr>
        <p:sp>
          <p:nvSpPr>
            <p:cNvPr id="13" name="Rectángulo redondeado 1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ectángulo 13"/>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Apellido</a:t>
              </a:r>
              <a:endParaRPr lang="es-ES_tradnl" sz="1200" b="1" kern="1200" dirty="0"/>
            </a:p>
          </p:txBody>
        </p:sp>
      </p:grpSp>
      <p:pic>
        <p:nvPicPr>
          <p:cNvPr id="16" name="Imagen 15"/>
          <p:cNvPicPr>
            <a:picLocks noChangeAspect="1"/>
          </p:cNvPicPr>
          <p:nvPr/>
        </p:nvPicPr>
        <p:blipFill>
          <a:blip r:embed="rId10"/>
          <a:stretch>
            <a:fillRect/>
          </a:stretch>
        </p:blipFill>
        <p:spPr>
          <a:xfrm>
            <a:off x="4375046" y="4472892"/>
            <a:ext cx="290992" cy="291635"/>
          </a:xfrm>
          <a:prstGeom prst="rect">
            <a:avLst/>
          </a:prstGeom>
        </p:spPr>
      </p:pic>
      <p:pic>
        <p:nvPicPr>
          <p:cNvPr id="17" name="Imagen 16"/>
          <p:cNvPicPr>
            <a:picLocks noChangeAspect="1"/>
          </p:cNvPicPr>
          <p:nvPr/>
        </p:nvPicPr>
        <p:blipFill>
          <a:blip r:embed="rId10"/>
          <a:stretch>
            <a:fillRect/>
          </a:stretch>
        </p:blipFill>
        <p:spPr>
          <a:xfrm>
            <a:off x="4375046" y="5014403"/>
            <a:ext cx="290992" cy="291635"/>
          </a:xfrm>
          <a:prstGeom prst="rect">
            <a:avLst/>
          </a:prstGeom>
        </p:spPr>
      </p:pic>
      <p:pic>
        <p:nvPicPr>
          <p:cNvPr id="18" name="Imagen 17"/>
          <p:cNvPicPr>
            <a:picLocks noChangeAspect="1"/>
          </p:cNvPicPr>
          <p:nvPr/>
        </p:nvPicPr>
        <p:blipFill>
          <a:blip r:embed="rId10"/>
          <a:stretch>
            <a:fillRect/>
          </a:stretch>
        </p:blipFill>
        <p:spPr>
          <a:xfrm>
            <a:off x="4375046" y="5571830"/>
            <a:ext cx="290992" cy="291635"/>
          </a:xfrm>
          <a:prstGeom prst="rect">
            <a:avLst/>
          </a:prstGeom>
        </p:spPr>
      </p:pic>
      <p:pic>
        <p:nvPicPr>
          <p:cNvPr id="20" name="Imagen 19"/>
          <p:cNvPicPr>
            <a:picLocks noChangeAspect="1"/>
          </p:cNvPicPr>
          <p:nvPr/>
        </p:nvPicPr>
        <p:blipFill>
          <a:blip r:embed="rId11"/>
          <a:stretch>
            <a:fillRect/>
          </a:stretch>
        </p:blipFill>
        <p:spPr>
          <a:xfrm>
            <a:off x="3753665" y="4480589"/>
            <a:ext cx="292495" cy="283938"/>
          </a:xfrm>
          <a:prstGeom prst="rect">
            <a:avLst/>
          </a:prstGeom>
        </p:spPr>
      </p:pic>
      <p:pic>
        <p:nvPicPr>
          <p:cNvPr id="21" name="Imagen 20"/>
          <p:cNvPicPr>
            <a:picLocks noChangeAspect="1"/>
          </p:cNvPicPr>
          <p:nvPr/>
        </p:nvPicPr>
        <p:blipFill>
          <a:blip r:embed="rId11"/>
          <a:stretch>
            <a:fillRect/>
          </a:stretch>
        </p:blipFill>
        <p:spPr>
          <a:xfrm>
            <a:off x="3758598" y="5005106"/>
            <a:ext cx="292495" cy="283938"/>
          </a:xfrm>
          <a:prstGeom prst="rect">
            <a:avLst/>
          </a:prstGeom>
        </p:spPr>
      </p:pic>
      <p:pic>
        <p:nvPicPr>
          <p:cNvPr id="22" name="Imagen 21"/>
          <p:cNvPicPr>
            <a:picLocks noChangeAspect="1"/>
          </p:cNvPicPr>
          <p:nvPr/>
        </p:nvPicPr>
        <p:blipFill>
          <a:blip r:embed="rId11"/>
          <a:stretch>
            <a:fillRect/>
          </a:stretch>
        </p:blipFill>
        <p:spPr>
          <a:xfrm>
            <a:off x="3758598" y="5557243"/>
            <a:ext cx="292495" cy="283938"/>
          </a:xfrm>
          <a:prstGeom prst="rect">
            <a:avLst/>
          </a:prstGeom>
        </p:spPr>
      </p:pic>
      <p:pic>
        <p:nvPicPr>
          <p:cNvPr id="19" name="Imagen 18"/>
          <p:cNvPicPr>
            <a:picLocks noChangeAspect="1"/>
          </p:cNvPicPr>
          <p:nvPr/>
        </p:nvPicPr>
        <p:blipFill>
          <a:blip r:embed="rId12"/>
          <a:stretch>
            <a:fillRect/>
          </a:stretch>
        </p:blipFill>
        <p:spPr>
          <a:xfrm>
            <a:off x="3889363" y="4631402"/>
            <a:ext cx="395228" cy="461206"/>
          </a:xfrm>
          <a:prstGeom prst="rect">
            <a:avLst/>
          </a:prstGeom>
          <a:scene3d>
            <a:camera prst="orthographicFront">
              <a:rot lat="0" lon="0" rev="1200000"/>
            </a:camera>
            <a:lightRig rig="threePt" dir="t"/>
          </a:scene3d>
        </p:spPr>
      </p:pic>
      <p:pic>
        <p:nvPicPr>
          <p:cNvPr id="23" name="Imagen 22"/>
          <p:cNvPicPr>
            <a:picLocks noChangeAspect="1"/>
          </p:cNvPicPr>
          <p:nvPr/>
        </p:nvPicPr>
        <p:blipFill>
          <a:blip r:embed="rId4"/>
          <a:stretch>
            <a:fillRect/>
          </a:stretch>
        </p:blipFill>
        <p:spPr>
          <a:xfrm>
            <a:off x="6910395" y="3310763"/>
            <a:ext cx="4976805" cy="3323572"/>
          </a:xfrm>
          <a:prstGeom prst="rect">
            <a:avLst/>
          </a:prstGeom>
        </p:spPr>
      </p:pic>
      <p:pic>
        <p:nvPicPr>
          <p:cNvPr id="24" name="Imagen 23"/>
          <p:cNvPicPr>
            <a:picLocks noChangeAspect="1"/>
          </p:cNvPicPr>
          <p:nvPr/>
        </p:nvPicPr>
        <p:blipFill>
          <a:blip r:embed="rId13"/>
          <a:stretch>
            <a:fillRect/>
          </a:stretch>
        </p:blipFill>
        <p:spPr>
          <a:xfrm>
            <a:off x="5144853" y="1756537"/>
            <a:ext cx="1902294" cy="1902294"/>
          </a:xfrm>
          <a:prstGeom prst="rect">
            <a:avLst/>
          </a:prstGeom>
        </p:spPr>
      </p:pic>
      <p:sp>
        <p:nvSpPr>
          <p:cNvPr id="25" name="Flecha curva 24"/>
          <p:cNvSpPr/>
          <p:nvPr/>
        </p:nvSpPr>
        <p:spPr>
          <a:xfrm>
            <a:off x="3836432" y="2504748"/>
            <a:ext cx="1318339" cy="1930217"/>
          </a:xfrm>
          <a:prstGeom prst="bentArrow">
            <a:avLst>
              <a:gd name="adj1" fmla="val 7040"/>
              <a:gd name="adj2" fmla="val 13587"/>
              <a:gd name="adj3" fmla="val 20774"/>
              <a:gd name="adj4" fmla="val 3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CuadroTexto 25"/>
          <p:cNvSpPr txBox="1"/>
          <p:nvPr/>
        </p:nvSpPr>
        <p:spPr>
          <a:xfrm>
            <a:off x="838200" y="1682879"/>
            <a:ext cx="3655314" cy="369332"/>
          </a:xfrm>
          <a:prstGeom prst="rect">
            <a:avLst/>
          </a:prstGeom>
          <a:noFill/>
        </p:spPr>
        <p:txBody>
          <a:bodyPr wrap="square" rtlCol="0">
            <a:spAutoFit/>
          </a:bodyPr>
          <a:lstStyle/>
          <a:p>
            <a:r>
              <a:rPr lang="es-ES_tradnl" b="1" dirty="0" smtClean="0"/>
              <a:t>Listar movimientos de </a:t>
            </a:r>
            <a:r>
              <a:rPr lang="es-ES_tradnl" b="1" smtClean="0"/>
              <a:t>un paciente:</a:t>
            </a:r>
            <a:endParaRPr lang="es-ES_tradnl" b="1" dirty="0"/>
          </a:p>
        </p:txBody>
      </p:sp>
      <p:graphicFrame>
        <p:nvGraphicFramePr>
          <p:cNvPr id="27" name="Diagrama 26"/>
          <p:cNvGraphicFramePr/>
          <p:nvPr>
            <p:extLst>
              <p:ext uri="{D42A27DB-BD31-4B8C-83A1-F6EECF244321}">
                <p14:modId xmlns:p14="http://schemas.microsoft.com/office/powerpoint/2010/main" val="995729625"/>
              </p:ext>
            </p:extLst>
          </p:nvPr>
        </p:nvGraphicFramePr>
        <p:xfrm>
          <a:off x="7646972" y="4327634"/>
          <a:ext cx="3274572" cy="16846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28" name="Agrupar 27"/>
          <p:cNvGrpSpPr/>
          <p:nvPr/>
        </p:nvGrpSpPr>
        <p:grpSpPr>
          <a:xfrm>
            <a:off x="7646972" y="3912727"/>
            <a:ext cx="2361804" cy="354240"/>
            <a:chOff x="168700" y="10330"/>
            <a:chExt cx="2361804" cy="354240"/>
          </a:xfrm>
        </p:grpSpPr>
        <p:sp>
          <p:nvSpPr>
            <p:cNvPr id="29" name="Rectángulo redondeado 28"/>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ectángulo 29"/>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31" name="Imagen 30"/>
          <p:cNvPicPr>
            <a:picLocks noChangeAspect="1"/>
          </p:cNvPicPr>
          <p:nvPr/>
        </p:nvPicPr>
        <p:blipFill>
          <a:blip r:embed="rId11"/>
          <a:stretch>
            <a:fillRect/>
          </a:stretch>
        </p:blipFill>
        <p:spPr>
          <a:xfrm>
            <a:off x="9138010" y="5553441"/>
            <a:ext cx="292495" cy="283938"/>
          </a:xfrm>
          <a:prstGeom prst="rect">
            <a:avLst/>
          </a:prstGeom>
        </p:spPr>
      </p:pic>
      <p:pic>
        <p:nvPicPr>
          <p:cNvPr id="32" name="Imagen 31"/>
          <p:cNvPicPr>
            <a:picLocks noChangeAspect="1"/>
          </p:cNvPicPr>
          <p:nvPr/>
        </p:nvPicPr>
        <p:blipFill>
          <a:blip r:embed="rId11"/>
          <a:stretch>
            <a:fillRect/>
          </a:stretch>
        </p:blipFill>
        <p:spPr>
          <a:xfrm>
            <a:off x="8004777" y="5553441"/>
            <a:ext cx="292495" cy="283938"/>
          </a:xfrm>
          <a:prstGeom prst="rect">
            <a:avLst/>
          </a:prstGeom>
        </p:spPr>
      </p:pic>
      <p:pic>
        <p:nvPicPr>
          <p:cNvPr id="33" name="Imagen 32"/>
          <p:cNvPicPr>
            <a:picLocks noChangeAspect="1"/>
          </p:cNvPicPr>
          <p:nvPr/>
        </p:nvPicPr>
        <p:blipFill>
          <a:blip r:embed="rId11"/>
          <a:stretch>
            <a:fillRect/>
          </a:stretch>
        </p:blipFill>
        <p:spPr>
          <a:xfrm>
            <a:off x="10271242" y="4958378"/>
            <a:ext cx="292495" cy="283938"/>
          </a:xfrm>
          <a:prstGeom prst="rect">
            <a:avLst/>
          </a:prstGeom>
        </p:spPr>
      </p:pic>
      <p:pic>
        <p:nvPicPr>
          <p:cNvPr id="34" name="Imagen 33"/>
          <p:cNvPicPr>
            <a:picLocks noChangeAspect="1"/>
          </p:cNvPicPr>
          <p:nvPr/>
        </p:nvPicPr>
        <p:blipFill>
          <a:blip r:embed="rId11"/>
          <a:stretch>
            <a:fillRect/>
          </a:stretch>
        </p:blipFill>
        <p:spPr>
          <a:xfrm>
            <a:off x="9138010" y="4964317"/>
            <a:ext cx="292495" cy="283938"/>
          </a:xfrm>
          <a:prstGeom prst="rect">
            <a:avLst/>
          </a:prstGeom>
        </p:spPr>
      </p:pic>
      <p:pic>
        <p:nvPicPr>
          <p:cNvPr id="35" name="Imagen 34"/>
          <p:cNvPicPr>
            <a:picLocks noChangeAspect="1"/>
          </p:cNvPicPr>
          <p:nvPr/>
        </p:nvPicPr>
        <p:blipFill>
          <a:blip r:embed="rId11"/>
          <a:stretch>
            <a:fillRect/>
          </a:stretch>
        </p:blipFill>
        <p:spPr>
          <a:xfrm>
            <a:off x="8004777" y="4971759"/>
            <a:ext cx="292495" cy="283938"/>
          </a:xfrm>
          <a:prstGeom prst="rect">
            <a:avLst/>
          </a:prstGeom>
        </p:spPr>
      </p:pic>
      <p:pic>
        <p:nvPicPr>
          <p:cNvPr id="36" name="Imagen 35"/>
          <p:cNvPicPr>
            <a:picLocks noChangeAspect="1"/>
          </p:cNvPicPr>
          <p:nvPr/>
        </p:nvPicPr>
        <p:blipFill>
          <a:blip r:embed="rId11"/>
          <a:stretch>
            <a:fillRect/>
          </a:stretch>
        </p:blipFill>
        <p:spPr>
          <a:xfrm>
            <a:off x="10271242" y="5553441"/>
            <a:ext cx="292495" cy="283938"/>
          </a:xfrm>
          <a:prstGeom prst="rect">
            <a:avLst/>
          </a:prstGeom>
        </p:spPr>
      </p:pic>
      <p:pic>
        <p:nvPicPr>
          <p:cNvPr id="37" name="Imagen 36"/>
          <p:cNvPicPr>
            <a:picLocks noChangeAspect="1"/>
          </p:cNvPicPr>
          <p:nvPr/>
        </p:nvPicPr>
        <p:blipFill>
          <a:blip r:embed="rId10"/>
          <a:stretch>
            <a:fillRect/>
          </a:stretch>
        </p:blipFill>
        <p:spPr>
          <a:xfrm>
            <a:off x="11171364" y="4954529"/>
            <a:ext cx="290992" cy="291635"/>
          </a:xfrm>
          <a:prstGeom prst="rect">
            <a:avLst/>
          </a:prstGeom>
        </p:spPr>
      </p:pic>
      <p:pic>
        <p:nvPicPr>
          <p:cNvPr id="38" name="Imagen 37"/>
          <p:cNvPicPr>
            <a:picLocks noChangeAspect="1"/>
          </p:cNvPicPr>
          <p:nvPr/>
        </p:nvPicPr>
        <p:blipFill>
          <a:blip r:embed="rId10"/>
          <a:stretch>
            <a:fillRect/>
          </a:stretch>
        </p:blipFill>
        <p:spPr>
          <a:xfrm>
            <a:off x="11177369" y="5545744"/>
            <a:ext cx="290992" cy="291635"/>
          </a:xfrm>
          <a:prstGeom prst="rect">
            <a:avLst/>
          </a:prstGeom>
        </p:spPr>
      </p:pic>
      <p:sp>
        <p:nvSpPr>
          <p:cNvPr id="40" name="Flecha curva 39"/>
          <p:cNvSpPr/>
          <p:nvPr/>
        </p:nvSpPr>
        <p:spPr>
          <a:xfrm rot="5400000">
            <a:off x="8018798" y="1636164"/>
            <a:ext cx="634799" cy="2593066"/>
          </a:xfrm>
          <a:prstGeom prst="bentArrow">
            <a:avLst>
              <a:gd name="adj1" fmla="val 10482"/>
              <a:gd name="adj2" fmla="val 18749"/>
              <a:gd name="adj3" fmla="val 29378"/>
              <a:gd name="adj4" fmla="val 3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pSp>
        <p:nvGrpSpPr>
          <p:cNvPr id="42" name="Agrupar 41"/>
          <p:cNvGrpSpPr/>
          <p:nvPr/>
        </p:nvGrpSpPr>
        <p:grpSpPr>
          <a:xfrm>
            <a:off x="7646972" y="6102273"/>
            <a:ext cx="1207179" cy="207770"/>
            <a:chOff x="168700" y="554650"/>
            <a:chExt cx="2361804" cy="354240"/>
          </a:xfrm>
        </p:grpSpPr>
        <p:sp>
          <p:nvSpPr>
            <p:cNvPr id="43" name="Rectángulo redondeado 4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ectángulo 43"/>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45" name="Agrupar 44"/>
          <p:cNvGrpSpPr/>
          <p:nvPr/>
        </p:nvGrpSpPr>
        <p:grpSpPr>
          <a:xfrm>
            <a:off x="7646972" y="6354849"/>
            <a:ext cx="1207179" cy="207770"/>
            <a:chOff x="168700" y="554650"/>
            <a:chExt cx="2361804" cy="354240"/>
          </a:xfrm>
        </p:grpSpPr>
        <p:sp>
          <p:nvSpPr>
            <p:cNvPr id="46" name="Rectángulo redondeado 45"/>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Rectángulo 46"/>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48" name="Agrupar 47"/>
          <p:cNvGrpSpPr/>
          <p:nvPr/>
        </p:nvGrpSpPr>
        <p:grpSpPr>
          <a:xfrm>
            <a:off x="9066377" y="6245271"/>
            <a:ext cx="1497360" cy="218651"/>
            <a:chOff x="168700" y="554650"/>
            <a:chExt cx="2361804" cy="354240"/>
          </a:xfrm>
        </p:grpSpPr>
        <p:sp>
          <p:nvSpPr>
            <p:cNvPr id="49" name="Rectángulo redondeado 4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ectángulo 49"/>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spTree>
    <p:extLst>
      <p:ext uri="{BB962C8B-B14F-4D97-AF65-F5344CB8AC3E}">
        <p14:creationId xmlns:p14="http://schemas.microsoft.com/office/powerpoint/2010/main" val="1106705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pic>
        <p:nvPicPr>
          <p:cNvPr id="27" name="Imagen 26"/>
          <p:cNvPicPr>
            <a:picLocks noChangeAspect="1"/>
          </p:cNvPicPr>
          <p:nvPr/>
        </p:nvPicPr>
        <p:blipFill>
          <a:blip r:embed="rId3"/>
          <a:stretch>
            <a:fillRect/>
          </a:stretch>
        </p:blipFill>
        <p:spPr>
          <a:xfrm>
            <a:off x="1525848" y="2874965"/>
            <a:ext cx="4976805" cy="3323572"/>
          </a:xfrm>
          <a:prstGeom prst="rect">
            <a:avLst/>
          </a:prstGeom>
        </p:spPr>
      </p:pic>
      <p:sp>
        <p:nvSpPr>
          <p:cNvPr id="2" name="Título 1"/>
          <p:cNvSpPr>
            <a:spLocks noGrp="1"/>
          </p:cNvSpPr>
          <p:nvPr>
            <p:ph type="title"/>
          </p:nvPr>
        </p:nvSpPr>
        <p:spPr/>
        <p:txBody>
          <a:bodyPr>
            <a:normAutofit/>
          </a:bodyPr>
          <a:lstStyle/>
          <a:p>
            <a:r>
              <a:rPr lang="es-ES_tradnl" sz="4000" dirty="0"/>
              <a:t>Implementación (</a:t>
            </a:r>
            <a:r>
              <a:rPr lang="es-ES_tradnl" sz="4000" dirty="0" smtClean="0"/>
              <a:t>IV)</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sp>
        <p:nvSpPr>
          <p:cNvPr id="4" name="CuadroTexto 3"/>
          <p:cNvSpPr txBox="1"/>
          <p:nvPr/>
        </p:nvSpPr>
        <p:spPr>
          <a:xfrm>
            <a:off x="838199" y="1682879"/>
            <a:ext cx="4506311" cy="369332"/>
          </a:xfrm>
          <a:prstGeom prst="rect">
            <a:avLst/>
          </a:prstGeom>
          <a:noFill/>
        </p:spPr>
        <p:txBody>
          <a:bodyPr wrap="square" rtlCol="0">
            <a:spAutoFit/>
          </a:bodyPr>
          <a:lstStyle/>
          <a:p>
            <a:r>
              <a:rPr lang="es-ES_tradnl" b="1" dirty="0" smtClean="0"/>
              <a:t>Añadir o Borrar una sesión de movimientos:</a:t>
            </a:r>
            <a:endParaRPr lang="es-ES_tradnl" b="1" dirty="0"/>
          </a:p>
        </p:txBody>
      </p:sp>
      <p:pic>
        <p:nvPicPr>
          <p:cNvPr id="5" name="Imagen 4"/>
          <p:cNvPicPr>
            <a:picLocks noChangeAspect="1"/>
          </p:cNvPicPr>
          <p:nvPr/>
        </p:nvPicPr>
        <p:blipFill>
          <a:blip r:embed="rId3"/>
          <a:stretch>
            <a:fillRect/>
          </a:stretch>
        </p:blipFill>
        <p:spPr>
          <a:xfrm>
            <a:off x="838199" y="2301770"/>
            <a:ext cx="4976805" cy="3323572"/>
          </a:xfrm>
          <a:prstGeom prst="rect">
            <a:avLst/>
          </a:prstGeom>
        </p:spPr>
      </p:pic>
      <p:graphicFrame>
        <p:nvGraphicFramePr>
          <p:cNvPr id="6" name="Diagrama 5"/>
          <p:cNvGraphicFramePr/>
          <p:nvPr>
            <p:extLst>
              <p:ext uri="{D42A27DB-BD31-4B8C-83A1-F6EECF244321}">
                <p14:modId xmlns:p14="http://schemas.microsoft.com/office/powerpoint/2010/main" val="1014431776"/>
              </p:ext>
            </p:extLst>
          </p:nvPr>
        </p:nvGraphicFramePr>
        <p:xfrm>
          <a:off x="1574776" y="3318641"/>
          <a:ext cx="3274572" cy="1684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Agrupar 6"/>
          <p:cNvGrpSpPr/>
          <p:nvPr/>
        </p:nvGrpSpPr>
        <p:grpSpPr>
          <a:xfrm>
            <a:off x="1574776" y="2903734"/>
            <a:ext cx="2361804" cy="354240"/>
            <a:chOff x="168700" y="10330"/>
            <a:chExt cx="2361804" cy="354240"/>
          </a:xfrm>
        </p:grpSpPr>
        <p:sp>
          <p:nvSpPr>
            <p:cNvPr id="8" name="Rectángulo redondeado 7"/>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ángulo 8"/>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10" name="Imagen 9"/>
          <p:cNvPicPr>
            <a:picLocks noChangeAspect="1"/>
          </p:cNvPicPr>
          <p:nvPr/>
        </p:nvPicPr>
        <p:blipFill>
          <a:blip r:embed="rId10"/>
          <a:stretch>
            <a:fillRect/>
          </a:stretch>
        </p:blipFill>
        <p:spPr>
          <a:xfrm>
            <a:off x="3065814" y="4544448"/>
            <a:ext cx="292495" cy="283938"/>
          </a:xfrm>
          <a:prstGeom prst="rect">
            <a:avLst/>
          </a:prstGeom>
        </p:spPr>
      </p:pic>
      <p:pic>
        <p:nvPicPr>
          <p:cNvPr id="11" name="Imagen 10"/>
          <p:cNvPicPr>
            <a:picLocks noChangeAspect="1"/>
          </p:cNvPicPr>
          <p:nvPr/>
        </p:nvPicPr>
        <p:blipFill>
          <a:blip r:embed="rId10"/>
          <a:stretch>
            <a:fillRect/>
          </a:stretch>
        </p:blipFill>
        <p:spPr>
          <a:xfrm>
            <a:off x="1932581" y="4544448"/>
            <a:ext cx="292495" cy="283938"/>
          </a:xfrm>
          <a:prstGeom prst="rect">
            <a:avLst/>
          </a:prstGeom>
        </p:spPr>
      </p:pic>
      <p:pic>
        <p:nvPicPr>
          <p:cNvPr id="12" name="Imagen 11"/>
          <p:cNvPicPr>
            <a:picLocks noChangeAspect="1"/>
          </p:cNvPicPr>
          <p:nvPr/>
        </p:nvPicPr>
        <p:blipFill>
          <a:blip r:embed="rId10"/>
          <a:stretch>
            <a:fillRect/>
          </a:stretch>
        </p:blipFill>
        <p:spPr>
          <a:xfrm>
            <a:off x="4199046" y="3949385"/>
            <a:ext cx="292495" cy="283938"/>
          </a:xfrm>
          <a:prstGeom prst="rect">
            <a:avLst/>
          </a:prstGeom>
        </p:spPr>
      </p:pic>
      <p:pic>
        <p:nvPicPr>
          <p:cNvPr id="13" name="Imagen 12"/>
          <p:cNvPicPr>
            <a:picLocks noChangeAspect="1"/>
          </p:cNvPicPr>
          <p:nvPr/>
        </p:nvPicPr>
        <p:blipFill>
          <a:blip r:embed="rId10"/>
          <a:stretch>
            <a:fillRect/>
          </a:stretch>
        </p:blipFill>
        <p:spPr>
          <a:xfrm>
            <a:off x="3065814" y="3955324"/>
            <a:ext cx="292495" cy="283938"/>
          </a:xfrm>
          <a:prstGeom prst="rect">
            <a:avLst/>
          </a:prstGeom>
        </p:spPr>
      </p:pic>
      <p:pic>
        <p:nvPicPr>
          <p:cNvPr id="14" name="Imagen 13"/>
          <p:cNvPicPr>
            <a:picLocks noChangeAspect="1"/>
          </p:cNvPicPr>
          <p:nvPr/>
        </p:nvPicPr>
        <p:blipFill>
          <a:blip r:embed="rId10"/>
          <a:stretch>
            <a:fillRect/>
          </a:stretch>
        </p:blipFill>
        <p:spPr>
          <a:xfrm>
            <a:off x="1932581" y="3962766"/>
            <a:ext cx="292495" cy="283938"/>
          </a:xfrm>
          <a:prstGeom prst="rect">
            <a:avLst/>
          </a:prstGeom>
        </p:spPr>
      </p:pic>
      <p:pic>
        <p:nvPicPr>
          <p:cNvPr id="15" name="Imagen 14"/>
          <p:cNvPicPr>
            <a:picLocks noChangeAspect="1"/>
          </p:cNvPicPr>
          <p:nvPr/>
        </p:nvPicPr>
        <p:blipFill>
          <a:blip r:embed="rId10"/>
          <a:stretch>
            <a:fillRect/>
          </a:stretch>
        </p:blipFill>
        <p:spPr>
          <a:xfrm>
            <a:off x="4199046" y="4544448"/>
            <a:ext cx="292495" cy="283938"/>
          </a:xfrm>
          <a:prstGeom prst="rect">
            <a:avLst/>
          </a:prstGeom>
        </p:spPr>
      </p:pic>
      <p:pic>
        <p:nvPicPr>
          <p:cNvPr id="16" name="Imagen 15"/>
          <p:cNvPicPr>
            <a:picLocks noChangeAspect="1"/>
          </p:cNvPicPr>
          <p:nvPr/>
        </p:nvPicPr>
        <p:blipFill>
          <a:blip r:embed="rId11"/>
          <a:stretch>
            <a:fillRect/>
          </a:stretch>
        </p:blipFill>
        <p:spPr>
          <a:xfrm>
            <a:off x="5099168" y="3945536"/>
            <a:ext cx="290992" cy="291635"/>
          </a:xfrm>
          <a:prstGeom prst="rect">
            <a:avLst/>
          </a:prstGeom>
        </p:spPr>
      </p:pic>
      <p:pic>
        <p:nvPicPr>
          <p:cNvPr id="17" name="Imagen 16"/>
          <p:cNvPicPr>
            <a:picLocks noChangeAspect="1"/>
          </p:cNvPicPr>
          <p:nvPr/>
        </p:nvPicPr>
        <p:blipFill>
          <a:blip r:embed="rId11"/>
          <a:stretch>
            <a:fillRect/>
          </a:stretch>
        </p:blipFill>
        <p:spPr>
          <a:xfrm>
            <a:off x="5105173" y="4536751"/>
            <a:ext cx="290992" cy="291635"/>
          </a:xfrm>
          <a:prstGeom prst="rect">
            <a:avLst/>
          </a:prstGeom>
        </p:spPr>
      </p:pic>
      <p:grpSp>
        <p:nvGrpSpPr>
          <p:cNvPr id="18" name="Agrupar 17"/>
          <p:cNvGrpSpPr/>
          <p:nvPr/>
        </p:nvGrpSpPr>
        <p:grpSpPr>
          <a:xfrm>
            <a:off x="1574776" y="5093280"/>
            <a:ext cx="1207179" cy="207770"/>
            <a:chOff x="168700" y="554650"/>
            <a:chExt cx="2361804" cy="354240"/>
          </a:xfrm>
        </p:grpSpPr>
        <p:sp>
          <p:nvSpPr>
            <p:cNvPr id="19" name="Rectángulo redondeado 1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Rectángulo 19"/>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21" name="Agrupar 20"/>
          <p:cNvGrpSpPr/>
          <p:nvPr/>
        </p:nvGrpSpPr>
        <p:grpSpPr>
          <a:xfrm>
            <a:off x="1574776" y="5345856"/>
            <a:ext cx="1207179" cy="207770"/>
            <a:chOff x="168700" y="554650"/>
            <a:chExt cx="2361804" cy="354240"/>
          </a:xfrm>
        </p:grpSpPr>
        <p:sp>
          <p:nvSpPr>
            <p:cNvPr id="22" name="Rectángulo redondeado 21"/>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ectángulo 22"/>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24" name="Agrupar 23"/>
          <p:cNvGrpSpPr/>
          <p:nvPr/>
        </p:nvGrpSpPr>
        <p:grpSpPr>
          <a:xfrm>
            <a:off x="2994181" y="5236278"/>
            <a:ext cx="1497360" cy="218651"/>
            <a:chOff x="168700" y="554650"/>
            <a:chExt cx="2361804" cy="354240"/>
          </a:xfrm>
        </p:grpSpPr>
        <p:sp>
          <p:nvSpPr>
            <p:cNvPr id="25" name="Rectángulo redondeado 24"/>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ectángulo 25"/>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pic>
        <p:nvPicPr>
          <p:cNvPr id="28" name="Imagen 27"/>
          <p:cNvPicPr>
            <a:picLocks noChangeAspect="1"/>
          </p:cNvPicPr>
          <p:nvPr/>
        </p:nvPicPr>
        <p:blipFill>
          <a:blip r:embed="rId12"/>
          <a:stretch>
            <a:fillRect/>
          </a:stretch>
        </p:blipFill>
        <p:spPr>
          <a:xfrm>
            <a:off x="9382565" y="2289534"/>
            <a:ext cx="1902294" cy="1902294"/>
          </a:xfrm>
          <a:prstGeom prst="rect">
            <a:avLst/>
          </a:prstGeom>
        </p:spPr>
      </p:pic>
      <p:cxnSp>
        <p:nvCxnSpPr>
          <p:cNvPr id="29" name="Conector angular 28"/>
          <p:cNvCxnSpPr/>
          <p:nvPr/>
        </p:nvCxnSpPr>
        <p:spPr>
          <a:xfrm rot="5400000">
            <a:off x="7594881" y="3108439"/>
            <a:ext cx="1610723" cy="3777502"/>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Imagen 29"/>
          <p:cNvPicPr>
            <a:picLocks noChangeAspect="1"/>
          </p:cNvPicPr>
          <p:nvPr/>
        </p:nvPicPr>
        <p:blipFill>
          <a:blip r:embed="rId13"/>
          <a:stretch>
            <a:fillRect/>
          </a:stretch>
        </p:blipFill>
        <p:spPr>
          <a:xfrm>
            <a:off x="5825746" y="5553626"/>
            <a:ext cx="540507" cy="540507"/>
          </a:xfrm>
          <a:prstGeom prst="rect">
            <a:avLst/>
          </a:prstGeom>
        </p:spPr>
      </p:pic>
      <p:cxnSp>
        <p:nvCxnSpPr>
          <p:cNvPr id="31" name="Conector angular 30"/>
          <p:cNvCxnSpPr/>
          <p:nvPr/>
        </p:nvCxnSpPr>
        <p:spPr>
          <a:xfrm flipV="1">
            <a:off x="5390160" y="2803657"/>
            <a:ext cx="4195274" cy="1263392"/>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33" name="Imagen 32"/>
          <p:cNvPicPr>
            <a:picLocks noChangeAspect="1"/>
          </p:cNvPicPr>
          <p:nvPr/>
        </p:nvPicPr>
        <p:blipFill>
          <a:blip r:embed="rId14"/>
          <a:stretch>
            <a:fillRect/>
          </a:stretch>
        </p:blipFill>
        <p:spPr>
          <a:xfrm>
            <a:off x="5344510" y="4196680"/>
            <a:ext cx="395228" cy="461206"/>
          </a:xfrm>
          <a:prstGeom prst="rect">
            <a:avLst/>
          </a:prstGeom>
          <a:scene3d>
            <a:camera prst="orthographicFront">
              <a:rot lat="0" lon="0" rev="1200000"/>
            </a:camera>
            <a:lightRig rig="threePt" dir="t"/>
          </a:scene3d>
        </p:spPr>
      </p:pic>
      <p:pic>
        <p:nvPicPr>
          <p:cNvPr id="34" name="Imagen 33"/>
          <p:cNvPicPr>
            <a:picLocks noChangeAspect="1"/>
          </p:cNvPicPr>
          <p:nvPr/>
        </p:nvPicPr>
        <p:blipFill>
          <a:blip r:embed="rId14"/>
          <a:stretch>
            <a:fillRect/>
          </a:stretch>
        </p:blipFill>
        <p:spPr>
          <a:xfrm>
            <a:off x="4282580" y="5439726"/>
            <a:ext cx="395228" cy="461206"/>
          </a:xfrm>
          <a:prstGeom prst="rect">
            <a:avLst/>
          </a:prstGeom>
          <a:scene3d>
            <a:camera prst="orthographicFront">
              <a:rot lat="0" lon="0" rev="1200000"/>
            </a:camera>
            <a:lightRig rig="threePt" dir="t"/>
          </a:scene3d>
        </p:spPr>
      </p:pic>
      <p:cxnSp>
        <p:nvCxnSpPr>
          <p:cNvPr id="37" name="Conector angular 36"/>
          <p:cNvCxnSpPr/>
          <p:nvPr/>
        </p:nvCxnSpPr>
        <p:spPr>
          <a:xfrm flipV="1">
            <a:off x="4558104" y="3318641"/>
            <a:ext cx="5027330" cy="2036104"/>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488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(V)</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4" name="Imagen 3"/>
          <p:cNvPicPr>
            <a:picLocks noChangeAspect="1"/>
          </p:cNvPicPr>
          <p:nvPr/>
        </p:nvPicPr>
        <p:blipFill>
          <a:blip r:embed="rId4"/>
          <a:stretch>
            <a:fillRect/>
          </a:stretch>
        </p:blipFill>
        <p:spPr>
          <a:xfrm>
            <a:off x="602951" y="2333301"/>
            <a:ext cx="4976805" cy="3673362"/>
          </a:xfrm>
          <a:prstGeom prst="rect">
            <a:avLst/>
          </a:prstGeom>
        </p:spPr>
      </p:pic>
      <p:graphicFrame>
        <p:nvGraphicFramePr>
          <p:cNvPr id="5" name="Diagrama 4"/>
          <p:cNvGraphicFramePr/>
          <p:nvPr>
            <p:extLst>
              <p:ext uri="{D42A27DB-BD31-4B8C-83A1-F6EECF244321}">
                <p14:modId xmlns:p14="http://schemas.microsoft.com/office/powerpoint/2010/main" val="262299173"/>
              </p:ext>
            </p:extLst>
          </p:nvPr>
        </p:nvGraphicFramePr>
        <p:xfrm>
          <a:off x="1307821" y="3397470"/>
          <a:ext cx="3274572" cy="1684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Agrupar 5"/>
          <p:cNvGrpSpPr/>
          <p:nvPr/>
        </p:nvGrpSpPr>
        <p:grpSpPr>
          <a:xfrm>
            <a:off x="1307821" y="2982563"/>
            <a:ext cx="2361804" cy="354240"/>
            <a:chOff x="168700" y="10330"/>
            <a:chExt cx="2361804" cy="354240"/>
          </a:xfrm>
        </p:grpSpPr>
        <p:sp>
          <p:nvSpPr>
            <p:cNvPr id="7" name="Rectángulo redondeado 6"/>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ángulo 7"/>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9" name="Imagen 8"/>
          <p:cNvPicPr>
            <a:picLocks noChangeAspect="1"/>
          </p:cNvPicPr>
          <p:nvPr/>
        </p:nvPicPr>
        <p:blipFill>
          <a:blip r:embed="rId10"/>
          <a:stretch>
            <a:fillRect/>
          </a:stretch>
        </p:blipFill>
        <p:spPr>
          <a:xfrm>
            <a:off x="2798859" y="4623277"/>
            <a:ext cx="292495" cy="283938"/>
          </a:xfrm>
          <a:prstGeom prst="rect">
            <a:avLst/>
          </a:prstGeom>
        </p:spPr>
      </p:pic>
      <p:pic>
        <p:nvPicPr>
          <p:cNvPr id="10" name="Imagen 9"/>
          <p:cNvPicPr>
            <a:picLocks noChangeAspect="1"/>
          </p:cNvPicPr>
          <p:nvPr/>
        </p:nvPicPr>
        <p:blipFill>
          <a:blip r:embed="rId10"/>
          <a:stretch>
            <a:fillRect/>
          </a:stretch>
        </p:blipFill>
        <p:spPr>
          <a:xfrm>
            <a:off x="1665626" y="4623277"/>
            <a:ext cx="292495" cy="283938"/>
          </a:xfrm>
          <a:prstGeom prst="rect">
            <a:avLst/>
          </a:prstGeom>
        </p:spPr>
      </p:pic>
      <p:pic>
        <p:nvPicPr>
          <p:cNvPr id="11" name="Imagen 10"/>
          <p:cNvPicPr>
            <a:picLocks noChangeAspect="1"/>
          </p:cNvPicPr>
          <p:nvPr/>
        </p:nvPicPr>
        <p:blipFill>
          <a:blip r:embed="rId10"/>
          <a:stretch>
            <a:fillRect/>
          </a:stretch>
        </p:blipFill>
        <p:spPr>
          <a:xfrm>
            <a:off x="3932091" y="4028214"/>
            <a:ext cx="292495" cy="283938"/>
          </a:xfrm>
          <a:prstGeom prst="rect">
            <a:avLst/>
          </a:prstGeom>
        </p:spPr>
      </p:pic>
      <p:pic>
        <p:nvPicPr>
          <p:cNvPr id="12" name="Imagen 11"/>
          <p:cNvPicPr>
            <a:picLocks noChangeAspect="1"/>
          </p:cNvPicPr>
          <p:nvPr/>
        </p:nvPicPr>
        <p:blipFill>
          <a:blip r:embed="rId10"/>
          <a:stretch>
            <a:fillRect/>
          </a:stretch>
        </p:blipFill>
        <p:spPr>
          <a:xfrm>
            <a:off x="2798859" y="4034153"/>
            <a:ext cx="292495" cy="283938"/>
          </a:xfrm>
          <a:prstGeom prst="rect">
            <a:avLst/>
          </a:prstGeom>
        </p:spPr>
      </p:pic>
      <p:pic>
        <p:nvPicPr>
          <p:cNvPr id="13" name="Imagen 12"/>
          <p:cNvPicPr>
            <a:picLocks noChangeAspect="1"/>
          </p:cNvPicPr>
          <p:nvPr/>
        </p:nvPicPr>
        <p:blipFill>
          <a:blip r:embed="rId10"/>
          <a:stretch>
            <a:fillRect/>
          </a:stretch>
        </p:blipFill>
        <p:spPr>
          <a:xfrm>
            <a:off x="1665626" y="4041595"/>
            <a:ext cx="292495" cy="283938"/>
          </a:xfrm>
          <a:prstGeom prst="rect">
            <a:avLst/>
          </a:prstGeom>
        </p:spPr>
      </p:pic>
      <p:pic>
        <p:nvPicPr>
          <p:cNvPr id="14" name="Imagen 13"/>
          <p:cNvPicPr>
            <a:picLocks noChangeAspect="1"/>
          </p:cNvPicPr>
          <p:nvPr/>
        </p:nvPicPr>
        <p:blipFill>
          <a:blip r:embed="rId10"/>
          <a:stretch>
            <a:fillRect/>
          </a:stretch>
        </p:blipFill>
        <p:spPr>
          <a:xfrm>
            <a:off x="3932091" y="4623277"/>
            <a:ext cx="292495" cy="283938"/>
          </a:xfrm>
          <a:prstGeom prst="rect">
            <a:avLst/>
          </a:prstGeom>
        </p:spPr>
      </p:pic>
      <p:pic>
        <p:nvPicPr>
          <p:cNvPr id="15" name="Imagen 14"/>
          <p:cNvPicPr>
            <a:picLocks noChangeAspect="1"/>
          </p:cNvPicPr>
          <p:nvPr/>
        </p:nvPicPr>
        <p:blipFill>
          <a:blip r:embed="rId11"/>
          <a:stretch>
            <a:fillRect/>
          </a:stretch>
        </p:blipFill>
        <p:spPr>
          <a:xfrm>
            <a:off x="4832213" y="4024365"/>
            <a:ext cx="290992" cy="291635"/>
          </a:xfrm>
          <a:prstGeom prst="rect">
            <a:avLst/>
          </a:prstGeom>
        </p:spPr>
      </p:pic>
      <p:pic>
        <p:nvPicPr>
          <p:cNvPr id="16" name="Imagen 15"/>
          <p:cNvPicPr>
            <a:picLocks noChangeAspect="1"/>
          </p:cNvPicPr>
          <p:nvPr/>
        </p:nvPicPr>
        <p:blipFill>
          <a:blip r:embed="rId11"/>
          <a:stretch>
            <a:fillRect/>
          </a:stretch>
        </p:blipFill>
        <p:spPr>
          <a:xfrm>
            <a:off x="4838218" y="4615580"/>
            <a:ext cx="290992" cy="291635"/>
          </a:xfrm>
          <a:prstGeom prst="rect">
            <a:avLst/>
          </a:prstGeom>
        </p:spPr>
      </p:pic>
      <p:grpSp>
        <p:nvGrpSpPr>
          <p:cNvPr id="17" name="Agrupar 16"/>
          <p:cNvGrpSpPr/>
          <p:nvPr/>
        </p:nvGrpSpPr>
        <p:grpSpPr>
          <a:xfrm>
            <a:off x="1307821" y="5467818"/>
            <a:ext cx="1207179" cy="207770"/>
            <a:chOff x="168700" y="554650"/>
            <a:chExt cx="2361804" cy="354240"/>
          </a:xfrm>
        </p:grpSpPr>
        <p:sp>
          <p:nvSpPr>
            <p:cNvPr id="18" name="Rectángulo redondeado 17"/>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ectángulo 18"/>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20" name="Agrupar 19"/>
          <p:cNvGrpSpPr/>
          <p:nvPr/>
        </p:nvGrpSpPr>
        <p:grpSpPr>
          <a:xfrm>
            <a:off x="1307821" y="5700079"/>
            <a:ext cx="1207179" cy="207770"/>
            <a:chOff x="168700" y="554650"/>
            <a:chExt cx="2361804" cy="354240"/>
          </a:xfrm>
        </p:grpSpPr>
        <p:sp>
          <p:nvSpPr>
            <p:cNvPr id="21" name="Rectángulo redondeado 20"/>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ectángulo 21"/>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23" name="Agrupar 22"/>
          <p:cNvGrpSpPr/>
          <p:nvPr/>
        </p:nvGrpSpPr>
        <p:grpSpPr>
          <a:xfrm>
            <a:off x="2727226" y="5585313"/>
            <a:ext cx="1497360" cy="218651"/>
            <a:chOff x="168700" y="554650"/>
            <a:chExt cx="2361804" cy="354240"/>
          </a:xfrm>
        </p:grpSpPr>
        <p:sp>
          <p:nvSpPr>
            <p:cNvPr id="24" name="Rectángulo redondeado 23"/>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ectángulo 24"/>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grpSp>
        <p:nvGrpSpPr>
          <p:cNvPr id="32" name="Agrupar 31"/>
          <p:cNvGrpSpPr/>
          <p:nvPr/>
        </p:nvGrpSpPr>
        <p:grpSpPr>
          <a:xfrm>
            <a:off x="1307822" y="5088984"/>
            <a:ext cx="992532" cy="280020"/>
            <a:chOff x="168700" y="554650"/>
            <a:chExt cx="2361804" cy="354240"/>
          </a:xfrm>
        </p:grpSpPr>
        <p:sp>
          <p:nvSpPr>
            <p:cNvPr id="33" name="Rectángulo redondeado 3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ectángulo 33"/>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Evo-Mov1</a:t>
              </a:r>
              <a:endParaRPr lang="es-ES_tradnl" sz="1200" b="1" kern="1200" dirty="0"/>
            </a:p>
          </p:txBody>
        </p:sp>
      </p:grpSp>
      <p:grpSp>
        <p:nvGrpSpPr>
          <p:cNvPr id="38" name="Agrupar 37"/>
          <p:cNvGrpSpPr/>
          <p:nvPr/>
        </p:nvGrpSpPr>
        <p:grpSpPr>
          <a:xfrm>
            <a:off x="2451257" y="5099127"/>
            <a:ext cx="992532" cy="280020"/>
            <a:chOff x="168700" y="554650"/>
            <a:chExt cx="2361804" cy="354240"/>
          </a:xfrm>
        </p:grpSpPr>
        <p:sp>
          <p:nvSpPr>
            <p:cNvPr id="39" name="Rectángulo redondeado 3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ectángulo 39"/>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Evo-Mov2</a:t>
              </a:r>
              <a:endParaRPr lang="es-ES_tradnl" sz="1200" b="1" kern="1200" dirty="0"/>
            </a:p>
          </p:txBody>
        </p:sp>
      </p:grpSp>
      <p:grpSp>
        <p:nvGrpSpPr>
          <p:cNvPr id="41" name="Agrupar 40"/>
          <p:cNvGrpSpPr/>
          <p:nvPr/>
        </p:nvGrpSpPr>
        <p:grpSpPr>
          <a:xfrm>
            <a:off x="3582072" y="5091854"/>
            <a:ext cx="992532" cy="280020"/>
            <a:chOff x="168700" y="554650"/>
            <a:chExt cx="2361804" cy="354240"/>
          </a:xfrm>
        </p:grpSpPr>
        <p:sp>
          <p:nvSpPr>
            <p:cNvPr id="42" name="Rectángulo redondeado 41"/>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Rectángulo 42"/>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Evo-Mov3</a:t>
              </a:r>
              <a:endParaRPr lang="es-ES_tradnl" sz="1200" b="1" kern="1200" dirty="0"/>
            </a:p>
          </p:txBody>
        </p:sp>
      </p:grpSp>
      <p:sp>
        <p:nvSpPr>
          <p:cNvPr id="45" name="CuadroTexto 44"/>
          <p:cNvSpPr txBox="1"/>
          <p:nvPr/>
        </p:nvSpPr>
        <p:spPr>
          <a:xfrm>
            <a:off x="838199" y="1682879"/>
            <a:ext cx="4506311" cy="369332"/>
          </a:xfrm>
          <a:prstGeom prst="rect">
            <a:avLst/>
          </a:prstGeom>
          <a:noFill/>
        </p:spPr>
        <p:txBody>
          <a:bodyPr wrap="square" rtlCol="0">
            <a:spAutoFit/>
          </a:bodyPr>
          <a:lstStyle/>
          <a:p>
            <a:r>
              <a:rPr lang="es-ES_tradnl" b="1" dirty="0" smtClean="0"/>
              <a:t>Mostrar un movimiento o su evolución:</a:t>
            </a:r>
            <a:endParaRPr lang="es-ES_tradnl" b="1" dirty="0"/>
          </a:p>
        </p:txBody>
      </p:sp>
      <p:pic>
        <p:nvPicPr>
          <p:cNvPr id="46" name="Imagen 45"/>
          <p:cNvPicPr>
            <a:picLocks noChangeAspect="1"/>
          </p:cNvPicPr>
          <p:nvPr/>
        </p:nvPicPr>
        <p:blipFill>
          <a:blip r:embed="rId12"/>
          <a:stretch>
            <a:fillRect/>
          </a:stretch>
        </p:blipFill>
        <p:spPr>
          <a:xfrm>
            <a:off x="5937561" y="4328544"/>
            <a:ext cx="1902294" cy="1902294"/>
          </a:xfrm>
          <a:prstGeom prst="rect">
            <a:avLst/>
          </a:prstGeom>
        </p:spPr>
      </p:pic>
      <p:pic>
        <p:nvPicPr>
          <p:cNvPr id="49" name="Imagen 48"/>
          <p:cNvPicPr>
            <a:picLocks noChangeAspect="1"/>
          </p:cNvPicPr>
          <p:nvPr/>
        </p:nvPicPr>
        <p:blipFill>
          <a:blip r:embed="rId4"/>
          <a:stretch>
            <a:fillRect/>
          </a:stretch>
        </p:blipFill>
        <p:spPr>
          <a:xfrm>
            <a:off x="8204026" y="1704100"/>
            <a:ext cx="3149774" cy="1935710"/>
          </a:xfrm>
          <a:prstGeom prst="rect">
            <a:avLst/>
          </a:prstGeom>
        </p:spPr>
      </p:pic>
      <p:pic>
        <p:nvPicPr>
          <p:cNvPr id="50" name="Imagen 49"/>
          <p:cNvPicPr>
            <a:picLocks noChangeAspect="1"/>
          </p:cNvPicPr>
          <p:nvPr/>
        </p:nvPicPr>
        <p:blipFill>
          <a:blip r:embed="rId13"/>
          <a:stretch>
            <a:fillRect/>
          </a:stretch>
        </p:blipFill>
        <p:spPr>
          <a:xfrm>
            <a:off x="9132673" y="2104990"/>
            <a:ext cx="1292480" cy="1292480"/>
          </a:xfrm>
          <a:prstGeom prst="rect">
            <a:avLst/>
          </a:prstGeom>
        </p:spPr>
      </p:pic>
      <p:pic>
        <p:nvPicPr>
          <p:cNvPr id="52" name="Imagen 51"/>
          <p:cNvPicPr>
            <a:picLocks noChangeAspect="1"/>
          </p:cNvPicPr>
          <p:nvPr/>
        </p:nvPicPr>
        <p:blipFill>
          <a:blip r:embed="rId4"/>
          <a:stretch>
            <a:fillRect/>
          </a:stretch>
        </p:blipFill>
        <p:spPr>
          <a:xfrm>
            <a:off x="8197660" y="4295128"/>
            <a:ext cx="3149774" cy="1935710"/>
          </a:xfrm>
          <a:prstGeom prst="rect">
            <a:avLst/>
          </a:prstGeom>
        </p:spPr>
      </p:pic>
      <p:pic>
        <p:nvPicPr>
          <p:cNvPr id="53" name="Imagen 52"/>
          <p:cNvPicPr>
            <a:picLocks noChangeAspect="1"/>
          </p:cNvPicPr>
          <p:nvPr/>
        </p:nvPicPr>
        <p:blipFill>
          <a:blip r:embed="rId13"/>
          <a:stretch>
            <a:fillRect/>
          </a:stretch>
        </p:blipFill>
        <p:spPr>
          <a:xfrm>
            <a:off x="9126307" y="4696018"/>
            <a:ext cx="1292480" cy="1292480"/>
          </a:xfrm>
          <a:prstGeom prst="rect">
            <a:avLst/>
          </a:prstGeom>
        </p:spPr>
      </p:pic>
      <p:cxnSp>
        <p:nvCxnSpPr>
          <p:cNvPr id="55" name="Conector recto de flecha 54"/>
          <p:cNvCxnSpPr>
            <a:endCxn id="49" idx="1"/>
          </p:cNvCxnSpPr>
          <p:nvPr/>
        </p:nvCxnSpPr>
        <p:spPr>
          <a:xfrm flipV="1">
            <a:off x="4224586" y="2671955"/>
            <a:ext cx="3979440" cy="14801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Imagen 56"/>
          <p:cNvPicPr>
            <a:picLocks noChangeAspect="1"/>
          </p:cNvPicPr>
          <p:nvPr/>
        </p:nvPicPr>
        <p:blipFill>
          <a:blip r:embed="rId14"/>
          <a:stretch>
            <a:fillRect/>
          </a:stretch>
        </p:blipFill>
        <p:spPr>
          <a:xfrm>
            <a:off x="4534453" y="5343089"/>
            <a:ext cx="395228" cy="461206"/>
          </a:xfrm>
          <a:prstGeom prst="rect">
            <a:avLst/>
          </a:prstGeom>
          <a:scene3d>
            <a:camera prst="orthographicFront">
              <a:rot lat="0" lon="0" rev="1200000"/>
            </a:camera>
            <a:lightRig rig="threePt" dir="t"/>
          </a:scene3d>
        </p:spPr>
      </p:pic>
      <p:pic>
        <p:nvPicPr>
          <p:cNvPr id="58" name="Imagen 57"/>
          <p:cNvPicPr>
            <a:picLocks noChangeAspect="1"/>
          </p:cNvPicPr>
          <p:nvPr/>
        </p:nvPicPr>
        <p:blipFill>
          <a:blip r:embed="rId14"/>
          <a:stretch>
            <a:fillRect/>
          </a:stretch>
        </p:blipFill>
        <p:spPr>
          <a:xfrm>
            <a:off x="4151882" y="4235820"/>
            <a:ext cx="395228" cy="461206"/>
          </a:xfrm>
          <a:prstGeom prst="rect">
            <a:avLst/>
          </a:prstGeom>
          <a:scene3d>
            <a:camera prst="orthographicFront">
              <a:rot lat="0" lon="0" rev="1200000"/>
            </a:camera>
            <a:lightRig rig="threePt" dir="t"/>
          </a:scene3d>
        </p:spPr>
      </p:pic>
      <p:cxnSp>
        <p:nvCxnSpPr>
          <p:cNvPr id="61" name="Conector recto de flecha 60"/>
          <p:cNvCxnSpPr/>
          <p:nvPr/>
        </p:nvCxnSpPr>
        <p:spPr>
          <a:xfrm>
            <a:off x="4567336" y="5217330"/>
            <a:ext cx="1528664" cy="64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7682428" y="5226839"/>
            <a:ext cx="1164493" cy="209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103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Pruebas</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725125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028960"/>
          </a:xfrm>
        </p:spPr>
        <p:txBody>
          <a:bodyPr>
            <a:normAutofit/>
          </a:bodyPr>
          <a:lstStyle/>
          <a:p>
            <a:r>
              <a:rPr lang="es-ES_tradnl" sz="4000" b="1" dirty="0" smtClean="0"/>
              <a:t>Índice </a:t>
            </a:r>
            <a:endParaRPr lang="es-ES_tradnl" sz="4000" b="1" dirty="0"/>
          </a:p>
        </p:txBody>
      </p:sp>
      <p:sp>
        <p:nvSpPr>
          <p:cNvPr id="4" name="CuadroTexto 3"/>
          <p:cNvSpPr txBox="1"/>
          <p:nvPr/>
        </p:nvSpPr>
        <p:spPr>
          <a:xfrm>
            <a:off x="2911839" y="1993693"/>
            <a:ext cx="6368322" cy="3816429"/>
          </a:xfrm>
          <a:prstGeom prst="rect">
            <a:avLst/>
          </a:prstGeom>
          <a:noFill/>
        </p:spPr>
        <p:txBody>
          <a:bodyPr wrap="square" rtlCol="0">
            <a:spAutoFit/>
          </a:bodyPr>
          <a:lstStyle/>
          <a:p>
            <a:pPr marL="285750" indent="-285750">
              <a:buFont typeface="Courier New" charset="0"/>
              <a:buChar char="o"/>
            </a:pPr>
            <a:r>
              <a:rPr lang="es-ES_tradnl" sz="3200" dirty="0" smtClean="0"/>
              <a:t>Introducción</a:t>
            </a:r>
          </a:p>
          <a:p>
            <a:pPr marL="285750" indent="-285750">
              <a:buFont typeface="Courier New" charset="0"/>
              <a:buChar char="o"/>
            </a:pPr>
            <a:r>
              <a:rPr lang="es-ES_tradnl" sz="3200" dirty="0" smtClean="0"/>
              <a:t>Requisitos del Cliente</a:t>
            </a:r>
          </a:p>
          <a:p>
            <a:pPr marL="285750" indent="-285750">
              <a:buFont typeface="Courier New" charset="0"/>
              <a:buChar char="o"/>
            </a:pPr>
            <a:r>
              <a:rPr lang="es-ES_tradnl" sz="3200" dirty="0" smtClean="0"/>
              <a:t>Solución Propuesta</a:t>
            </a:r>
          </a:p>
          <a:p>
            <a:pPr marL="285750" indent="-285750">
              <a:buFont typeface="Courier New" charset="0"/>
              <a:buChar char="o"/>
            </a:pPr>
            <a:r>
              <a:rPr lang="es-ES_tradnl" sz="3200" dirty="0" smtClean="0"/>
              <a:t>Estado del arte</a:t>
            </a:r>
          </a:p>
          <a:p>
            <a:pPr marL="285750" indent="-285750">
              <a:buFont typeface="Courier New" charset="0"/>
              <a:buChar char="o"/>
            </a:pPr>
            <a:r>
              <a:rPr lang="es-ES_tradnl" sz="3200" dirty="0" smtClean="0"/>
              <a:t>Implementación</a:t>
            </a:r>
          </a:p>
          <a:p>
            <a:pPr marL="285750" indent="-285750">
              <a:buFont typeface="Courier New" charset="0"/>
              <a:buChar char="o"/>
            </a:pPr>
            <a:r>
              <a:rPr lang="es-ES_tradnl" sz="3200" dirty="0" smtClean="0"/>
              <a:t>Pruebas</a:t>
            </a:r>
          </a:p>
          <a:p>
            <a:pPr marL="285750" indent="-285750">
              <a:buFont typeface="Courier New" charset="0"/>
              <a:buChar char="o"/>
            </a:pPr>
            <a:r>
              <a:rPr lang="es-ES_tradnl" sz="3200" dirty="0" smtClean="0"/>
              <a:t>Resultados y Conclusiones</a:t>
            </a:r>
          </a:p>
          <a:p>
            <a:pPr marL="285750" indent="-285750">
              <a:buFontTx/>
              <a:buChar char="-"/>
            </a:pPr>
            <a:endParaRPr lang="es-ES_tradnl" dirty="0"/>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852132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Introducción</a:t>
            </a:r>
            <a:endParaRPr lang="es-ES_tradnl" sz="4000" dirty="0"/>
          </a:p>
        </p:txBody>
      </p:sp>
      <p:sp>
        <p:nvSpPr>
          <p:cNvPr id="3" name="CuadroTexto 2"/>
          <p:cNvSpPr txBox="1"/>
          <p:nvPr/>
        </p:nvSpPr>
        <p:spPr>
          <a:xfrm>
            <a:off x="838200" y="1690688"/>
            <a:ext cx="10515600" cy="5078313"/>
          </a:xfrm>
          <a:prstGeom prst="rect">
            <a:avLst/>
          </a:prstGeom>
          <a:noFill/>
        </p:spPr>
        <p:txBody>
          <a:bodyPr wrap="square" rtlCol="0">
            <a:spAutoFit/>
          </a:bodyPr>
          <a:lstStyle/>
          <a:p>
            <a:r>
              <a:rPr lang="es-ES_tradnl" sz="2400" dirty="0" smtClean="0"/>
              <a:t>Motivación </a:t>
            </a:r>
            <a:r>
              <a:rPr lang="es-ES_tradnl" sz="2400" dirty="0" smtClean="0">
                <a:sym typeface="Wingdings"/>
              </a:rPr>
              <a:t> Facilitar el seguimiento de pacientes con problemas de movilidad cervical.</a:t>
            </a:r>
          </a:p>
          <a:p>
            <a:endParaRPr lang="es-ES_tradnl" sz="2400" dirty="0" smtClean="0">
              <a:sym typeface="Wingdings"/>
            </a:endParaRPr>
          </a:p>
          <a:p>
            <a:r>
              <a:rPr lang="es-ES_tradnl" sz="2400" dirty="0" smtClean="0">
                <a:sym typeface="Wingdings"/>
              </a:rPr>
              <a:t>Panorama actual  Seguimiento manual mediante el uso de goniómetros. </a:t>
            </a:r>
          </a:p>
          <a:p>
            <a:endParaRPr lang="es-ES_tradnl" sz="2400" dirty="0" smtClean="0">
              <a:sym typeface="Wingdings"/>
            </a:endParaRPr>
          </a:p>
          <a:p>
            <a:pPr marL="285750" indent="-285750">
              <a:buFontTx/>
              <a:buChar char="-"/>
            </a:pPr>
            <a:r>
              <a:rPr lang="es-ES_tradnl" sz="2400" dirty="0" smtClean="0">
                <a:sym typeface="Wingdings"/>
              </a:rPr>
              <a:t>Medidas poco precisas y tardías.</a:t>
            </a:r>
          </a:p>
          <a:p>
            <a:pPr marL="285750" indent="-285750">
              <a:buFontTx/>
              <a:buChar char="-"/>
            </a:pPr>
            <a:r>
              <a:rPr lang="es-ES_tradnl" sz="2400" dirty="0" smtClean="0">
                <a:sym typeface="Wingdings"/>
              </a:rPr>
              <a:t>La información de las medidas se almacena en un formato en papel que ocupa espacio y dificulta el seguimiento del paciente. </a:t>
            </a:r>
          </a:p>
          <a:p>
            <a:pPr marL="285750" indent="-285750">
              <a:buFontTx/>
              <a:buChar char="-"/>
            </a:pPr>
            <a:endParaRPr lang="es-ES_tradnl" sz="2400" dirty="0">
              <a:sym typeface="Wingdings"/>
            </a:endParaRPr>
          </a:p>
          <a:p>
            <a:r>
              <a:rPr lang="es-ES_tradnl" sz="2400" dirty="0" smtClean="0">
                <a:sym typeface="Wingdings"/>
              </a:rPr>
              <a:t>Con el avance de las tecnologías, se requiere una digitalización de los procesos actuales, que permita a médicos y fisioterapeutas, realizar un diagnóstico más preciso a sus pacientes.</a:t>
            </a:r>
          </a:p>
          <a:p>
            <a:pPr marL="285750" indent="-285750">
              <a:buFontTx/>
              <a:buChar char="-"/>
            </a:pPr>
            <a:endParaRPr lang="es-ES_tradnl" dirty="0" smtClean="0">
              <a:sym typeface="Wingdings"/>
            </a:endParaRPr>
          </a:p>
          <a:p>
            <a:endParaRPr lang="es-ES_tradnl" dirty="0" smtClean="0"/>
          </a:p>
        </p:txBody>
      </p:sp>
      <p:pic>
        <p:nvPicPr>
          <p:cNvPr id="4" name="Imagen 3"/>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291424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Requisitos del cliente (I)</a:t>
            </a:r>
            <a:endParaRPr lang="es-ES_tradnl" sz="4000" dirty="0"/>
          </a:p>
        </p:txBody>
      </p:sp>
      <p:sp>
        <p:nvSpPr>
          <p:cNvPr id="3" name="CuadroTexto 2"/>
          <p:cNvSpPr txBox="1"/>
          <p:nvPr/>
        </p:nvSpPr>
        <p:spPr>
          <a:xfrm>
            <a:off x="838200" y="1690688"/>
            <a:ext cx="10515600" cy="3754874"/>
          </a:xfrm>
          <a:prstGeom prst="rect">
            <a:avLst/>
          </a:prstGeom>
          <a:noFill/>
        </p:spPr>
        <p:txBody>
          <a:bodyPr wrap="square" rtlCol="0">
            <a:spAutoFit/>
          </a:bodyPr>
          <a:lstStyle/>
          <a:p>
            <a:pPr marL="342900" indent="-342900">
              <a:buFont typeface="Courier New" charset="0"/>
              <a:buChar char="o"/>
            </a:pPr>
            <a:r>
              <a:rPr lang="es-ES_tradnl" sz="2000" dirty="0" smtClean="0">
                <a:sym typeface="Wingdings"/>
              </a:rPr>
              <a:t>Una parte elemental de este proyecto ha sido la definición de los requisitos mediante las necesidades de un cliente final, que en este caso se trata de un equipo de fisioterapeutas del Hospital de La Salle.</a:t>
            </a:r>
          </a:p>
          <a:p>
            <a:pPr marL="342900" indent="-342900">
              <a:buFont typeface="Courier New" charset="0"/>
              <a:buChar char="o"/>
            </a:pPr>
            <a:endParaRPr lang="es-ES_tradnl" sz="2000" dirty="0" smtClean="0">
              <a:sym typeface="Wingdings"/>
            </a:endParaRPr>
          </a:p>
          <a:p>
            <a:pPr marL="342900" indent="-342900">
              <a:buFont typeface="Courier New" charset="0"/>
              <a:buChar char="o"/>
            </a:pPr>
            <a:r>
              <a:rPr lang="es-ES_tradnl" sz="2000" dirty="0" smtClean="0">
                <a:sym typeface="Wingdings"/>
              </a:rPr>
              <a:t>En un comienzo, se partió de unas necesidades básicas sugeridas por el cliente y durante el desarrollo del proyecto se dio la necesidad de una segunda reunión para asegura que la app web cumplía con las expectativas del cliente.</a:t>
            </a:r>
          </a:p>
          <a:p>
            <a:pPr marL="342900" indent="-342900">
              <a:buFont typeface="Courier New" charset="0"/>
              <a:buChar char="o"/>
            </a:pPr>
            <a:endParaRPr lang="es-ES_tradnl" sz="2000" dirty="0" smtClean="0">
              <a:sym typeface="Wingdings"/>
            </a:endParaRPr>
          </a:p>
          <a:p>
            <a:pPr marL="342900" indent="-342900">
              <a:buFont typeface="Courier New" charset="0"/>
              <a:buChar char="o"/>
            </a:pPr>
            <a:r>
              <a:rPr lang="es-ES_tradnl" sz="2000" dirty="0" smtClean="0"/>
              <a:t>El cliente transmitió </a:t>
            </a:r>
            <a:r>
              <a:rPr lang="es-ES_tradnl" sz="2000" dirty="0"/>
              <a:t>su satisfacción con el resultado y han resaltado que </a:t>
            </a:r>
            <a:r>
              <a:rPr lang="es-ES_tradnl" sz="2000" dirty="0" smtClean="0"/>
              <a:t>esta app web </a:t>
            </a:r>
            <a:r>
              <a:rPr lang="es-ES_tradnl" sz="2000" dirty="0"/>
              <a:t>tiene una enorme utilidad a la hora tanto de tratar pacientes con problemas cervicales como de realizar un análisis de datos para estudios clínicos</a:t>
            </a:r>
            <a:r>
              <a:rPr lang="es-ES_tradnl" sz="2000" dirty="0" smtClean="0">
                <a:effectLst/>
              </a:rPr>
              <a:t> </a:t>
            </a:r>
            <a:endParaRPr lang="es-ES_tradnl" sz="2000" dirty="0" smtClean="0">
              <a:sym typeface="Wingdings"/>
            </a:endParaRPr>
          </a:p>
          <a:p>
            <a:endParaRPr lang="es-ES_tradnl" dirty="0" smtClean="0"/>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755305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5727" y="559999"/>
            <a:ext cx="10515600" cy="834088"/>
          </a:xfrm>
        </p:spPr>
        <p:txBody>
          <a:bodyPr>
            <a:normAutofit/>
          </a:bodyPr>
          <a:lstStyle/>
          <a:p>
            <a:r>
              <a:rPr lang="es-ES_tradnl" sz="4000" dirty="0"/>
              <a:t>Requisitos del cliente (</a:t>
            </a:r>
            <a:r>
              <a:rPr lang="es-ES_tradnl" sz="4000" dirty="0" smtClean="0"/>
              <a:t>II)</a:t>
            </a:r>
            <a:endParaRPr lang="es-ES_tradnl" sz="4000" dirty="0"/>
          </a:p>
        </p:txBody>
      </p:sp>
      <p:pic>
        <p:nvPicPr>
          <p:cNvPr id="4" name="Imagen 3" descr="/Users/Borja/Desktop/reunión.jpeg"/>
          <p:cNvPicPr/>
          <p:nvPr/>
        </p:nvPicPr>
        <p:blipFill>
          <a:blip r:embed="rId3">
            <a:extLst>
              <a:ext uri="{BEBA8EAE-BF5A-486C-A8C5-ECC9F3942E4B}">
                <a14:imgProps xmlns:a14="http://schemas.microsoft.com/office/drawing/2010/main">
                  <a14:imgLayer r:embed="rId4">
                    <a14:imgEffect>
                      <a14:backgroundRemoval t="5155" b="97423" l="772" r="98842"/>
                    </a14:imgEffect>
                  </a14:imgLayer>
                </a14:imgProps>
              </a:ext>
              <a:ext uri="{28A0092B-C50C-407E-A947-70E740481C1C}">
                <a14:useLocalDpi xmlns:a14="http://schemas.microsoft.com/office/drawing/2010/main" val="0"/>
              </a:ext>
            </a:extLst>
          </a:blip>
          <a:srcRect/>
          <a:stretch>
            <a:fillRect/>
          </a:stretch>
        </p:blipFill>
        <p:spPr bwMode="auto">
          <a:xfrm>
            <a:off x="433465" y="1654462"/>
            <a:ext cx="3289300" cy="2463800"/>
          </a:xfrm>
          <a:prstGeom prst="rect">
            <a:avLst/>
          </a:prstGeom>
          <a:noFill/>
          <a:ln>
            <a:noFill/>
          </a:ln>
        </p:spPr>
      </p:pic>
      <p:pic>
        <p:nvPicPr>
          <p:cNvPr id="6" name="Imagen 5"/>
          <p:cNvPicPr>
            <a:picLocks noChangeAspect="1"/>
          </p:cNvPicPr>
          <p:nvPr/>
        </p:nvPicPr>
        <p:blipFill>
          <a:blip r:embed="rId5"/>
          <a:stretch>
            <a:fillRect/>
          </a:stretch>
        </p:blipFill>
        <p:spPr>
          <a:xfrm>
            <a:off x="4683593" y="1636349"/>
            <a:ext cx="2500026" cy="2500026"/>
          </a:xfrm>
          <a:prstGeom prst="rect">
            <a:avLst/>
          </a:prstGeom>
        </p:spPr>
      </p:pic>
      <p:pic>
        <p:nvPicPr>
          <p:cNvPr id="7" name="Imagen 6" descr="/Users/Borja/Desktop/reunión.jpeg"/>
          <p:cNvPicPr/>
          <p:nvPr/>
        </p:nvPicPr>
        <p:blipFill>
          <a:blip r:embed="rId3">
            <a:extLst>
              <a:ext uri="{BEBA8EAE-BF5A-486C-A8C5-ECC9F3942E4B}">
                <a14:imgProps xmlns:a14="http://schemas.microsoft.com/office/drawing/2010/main">
                  <a14:imgLayer r:embed="rId4">
                    <a14:imgEffect>
                      <a14:backgroundRemoval t="5155" b="97423" l="772" r="98842"/>
                    </a14:imgEffect>
                  </a14:imgLayer>
                </a14:imgProps>
              </a:ext>
              <a:ext uri="{28A0092B-C50C-407E-A947-70E740481C1C}">
                <a14:useLocalDpi xmlns:a14="http://schemas.microsoft.com/office/drawing/2010/main" val="0"/>
              </a:ext>
            </a:extLst>
          </a:blip>
          <a:srcRect/>
          <a:stretch>
            <a:fillRect/>
          </a:stretch>
        </p:blipFill>
        <p:spPr bwMode="auto">
          <a:xfrm>
            <a:off x="8144447" y="1654462"/>
            <a:ext cx="3289300" cy="2463800"/>
          </a:xfrm>
          <a:prstGeom prst="rect">
            <a:avLst/>
          </a:prstGeom>
          <a:noFill/>
          <a:ln>
            <a:noFill/>
          </a:ln>
        </p:spPr>
      </p:pic>
      <p:pic>
        <p:nvPicPr>
          <p:cNvPr id="8" name="Imagen 7"/>
          <p:cNvPicPr>
            <a:picLocks noChangeAspect="1"/>
          </p:cNvPicPr>
          <p:nvPr/>
        </p:nvPicPr>
        <p:blipFill>
          <a:blip r:embed="rId6"/>
          <a:stretch>
            <a:fillRect/>
          </a:stretch>
        </p:blipFill>
        <p:spPr>
          <a:xfrm>
            <a:off x="5138607" y="4244416"/>
            <a:ext cx="2162331" cy="2213991"/>
          </a:xfrm>
          <a:prstGeom prst="rect">
            <a:avLst/>
          </a:prstGeom>
        </p:spPr>
      </p:pic>
      <p:sp>
        <p:nvSpPr>
          <p:cNvPr id="9" name="Flecha derecha 8"/>
          <p:cNvSpPr/>
          <p:nvPr/>
        </p:nvSpPr>
        <p:spPr>
          <a:xfrm>
            <a:off x="3840084" y="2354211"/>
            <a:ext cx="726190" cy="1064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Flecha derecha 9"/>
          <p:cNvSpPr/>
          <p:nvPr/>
        </p:nvSpPr>
        <p:spPr>
          <a:xfrm>
            <a:off x="7300938" y="2354211"/>
            <a:ext cx="726190" cy="1064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Flecha curva 10"/>
          <p:cNvSpPr/>
          <p:nvPr/>
        </p:nvSpPr>
        <p:spPr>
          <a:xfrm rot="10800000">
            <a:off x="7664033" y="4244416"/>
            <a:ext cx="2305153" cy="14668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2" name="CuadroTexto 11"/>
          <p:cNvSpPr txBox="1"/>
          <p:nvPr/>
        </p:nvSpPr>
        <p:spPr>
          <a:xfrm>
            <a:off x="433465" y="4510924"/>
            <a:ext cx="4342048" cy="1200329"/>
          </a:xfrm>
          <a:prstGeom prst="rect">
            <a:avLst/>
          </a:prstGeom>
          <a:noFill/>
        </p:spPr>
        <p:txBody>
          <a:bodyPr wrap="square" rtlCol="0">
            <a:spAutoFit/>
          </a:bodyPr>
          <a:lstStyle/>
          <a:p>
            <a:pPr marL="285750" indent="-285750">
              <a:buFont typeface="Courier New" charset="0"/>
              <a:buChar char="o"/>
            </a:pPr>
            <a:r>
              <a:rPr lang="es-ES_tradnl" b="1" smtClean="0"/>
              <a:t>Primera Reunión </a:t>
            </a:r>
            <a:r>
              <a:rPr lang="es-ES_tradnl" dirty="0" smtClean="0">
                <a:sym typeface="Wingdings"/>
              </a:rPr>
              <a:t> Definición de Requisitos</a:t>
            </a:r>
          </a:p>
          <a:p>
            <a:pPr marL="285750" indent="-285750">
              <a:buFont typeface="Courier New" charset="0"/>
              <a:buChar char="o"/>
            </a:pPr>
            <a:r>
              <a:rPr lang="es-ES_tradnl" b="1" dirty="0" smtClean="0">
                <a:sym typeface="Wingdings"/>
              </a:rPr>
              <a:t>Segunda Reunión </a:t>
            </a:r>
            <a:r>
              <a:rPr lang="es-ES_tradnl" dirty="0" smtClean="0">
                <a:sym typeface="Wingdings"/>
              </a:rPr>
              <a:t> Verificación de Requisitos</a:t>
            </a:r>
            <a:endParaRPr lang="es-ES_tradnl" dirty="0" smtClean="0"/>
          </a:p>
        </p:txBody>
      </p:sp>
      <p:pic>
        <p:nvPicPr>
          <p:cNvPr id="13" name="Imagen 12"/>
          <p:cNvPicPr>
            <a:picLocks noChangeAspect="1"/>
          </p:cNvPicPr>
          <p:nvPr/>
        </p:nvPicPr>
        <p:blipFill>
          <a:blip r:embed="rId7"/>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723108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Solución Propuesta (I)</a:t>
            </a:r>
            <a:endParaRPr lang="es-ES_tradnl" sz="4000" dirty="0"/>
          </a:p>
        </p:txBody>
      </p:sp>
      <p:sp>
        <p:nvSpPr>
          <p:cNvPr id="3" name="CuadroTexto 2"/>
          <p:cNvSpPr txBox="1"/>
          <p:nvPr/>
        </p:nvSpPr>
        <p:spPr>
          <a:xfrm>
            <a:off x="838200" y="2143593"/>
            <a:ext cx="10404423" cy="3477875"/>
          </a:xfrm>
          <a:prstGeom prst="rect">
            <a:avLst/>
          </a:prstGeom>
          <a:noFill/>
        </p:spPr>
        <p:txBody>
          <a:bodyPr wrap="square" rtlCol="0">
            <a:spAutoFit/>
          </a:bodyPr>
          <a:lstStyle/>
          <a:p>
            <a:r>
              <a:rPr lang="es-ES_tradnl" sz="2000" dirty="0" smtClean="0"/>
              <a:t>A día de hoy existen formas mucho más precisas de medir el rango de movimiento cervical:</a:t>
            </a:r>
          </a:p>
          <a:p>
            <a:endParaRPr lang="es-ES_tradnl" sz="2000" dirty="0" smtClean="0"/>
          </a:p>
          <a:p>
            <a:endParaRPr lang="es-ES_tradnl" sz="2000" dirty="0"/>
          </a:p>
          <a:p>
            <a:r>
              <a:rPr lang="es-ES_tradnl" sz="2000" dirty="0" smtClean="0"/>
              <a:t>Uno de los métodos más precisos para este tipo de mediciones se basa en el uso de sensores IMU, que utilizan la combinación de varios sensores para ofrecer unos resultados de una fiabilidad sorprendente.</a:t>
            </a:r>
          </a:p>
          <a:p>
            <a:endParaRPr lang="es-ES_tradnl" sz="2000" dirty="0" smtClean="0"/>
          </a:p>
          <a:p>
            <a:endParaRPr lang="es-ES_tradnl" sz="2000" dirty="0"/>
          </a:p>
          <a:p>
            <a:r>
              <a:rPr lang="es-ES_tradnl" sz="2000" dirty="0" smtClean="0"/>
              <a:t>Para este proyecto he utilizado el dispositivo </a:t>
            </a:r>
            <a:r>
              <a:rPr lang="es-ES_tradnl" sz="2000" dirty="0" err="1" smtClean="0"/>
              <a:t>Werium</a:t>
            </a:r>
            <a:r>
              <a:rPr lang="es-ES_tradnl" sz="2000" dirty="0" smtClean="0"/>
              <a:t> Basic Pro. La solución propuesta se basa en almacenar los datos que genera este dispositivo en una base de datos, para más adelante poder visualizarlos en un navegador.</a:t>
            </a:r>
            <a:endParaRPr lang="es-ES_tradnl" sz="2000" dirty="0"/>
          </a:p>
        </p:txBody>
      </p:sp>
      <p:pic>
        <p:nvPicPr>
          <p:cNvPr id="7" name="Imagen 6"/>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2100741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99177"/>
          </a:xfrm>
        </p:spPr>
        <p:txBody>
          <a:bodyPr>
            <a:normAutofit/>
          </a:bodyPr>
          <a:lstStyle/>
          <a:p>
            <a:r>
              <a:rPr lang="es-ES_tradnl" sz="4000" dirty="0"/>
              <a:t>Solución Propuesta (</a:t>
            </a:r>
            <a:r>
              <a:rPr lang="es-ES_tradnl" sz="4000" dirty="0" smtClean="0"/>
              <a:t>II)</a:t>
            </a:r>
            <a:endParaRPr lang="es-ES_tradnl" sz="4000" dirty="0"/>
          </a:p>
        </p:txBody>
      </p:sp>
      <p:pic>
        <p:nvPicPr>
          <p:cNvPr id="3" name="Imagen 2" descr="/Users/Borja/Desktop/werium.png"/>
          <p:cNvPicPr/>
          <p:nvPr/>
        </p:nvPicPr>
        <p:blipFill>
          <a:blip r:embed="rId3">
            <a:extLst>
              <a:ext uri="{28A0092B-C50C-407E-A947-70E740481C1C}">
                <a14:useLocalDpi xmlns:a14="http://schemas.microsoft.com/office/drawing/2010/main" val="0"/>
              </a:ext>
            </a:extLst>
          </a:blip>
          <a:srcRect/>
          <a:stretch>
            <a:fillRect/>
          </a:stretch>
        </p:blipFill>
        <p:spPr bwMode="auto">
          <a:xfrm>
            <a:off x="1223951" y="897355"/>
            <a:ext cx="1934980" cy="1933893"/>
          </a:xfrm>
          <a:prstGeom prst="rect">
            <a:avLst/>
          </a:prstGeom>
          <a:noFill/>
          <a:ln>
            <a:noFill/>
          </a:ln>
        </p:spPr>
      </p:pic>
      <p:pic>
        <p:nvPicPr>
          <p:cNvPr id="4" name="Imagen 3"/>
          <p:cNvPicPr/>
          <p:nvPr/>
        </p:nvPicPr>
        <p:blipFill>
          <a:blip r:embed="rId4">
            <a:extLst>
              <a:ext uri="{BEBA8EAE-BF5A-486C-A8C5-ECC9F3942E4B}">
                <a14:imgProps xmlns:a14="http://schemas.microsoft.com/office/drawing/2010/main">
                  <a14:imgLayer r:embed="rId5">
                    <a14:imgEffect>
                      <a14:backgroundRemoval t="0" b="93789" l="3506" r="96863">
                        <a14:foregroundMark x1="71956" y1="52174" x2="71956" y2="52174"/>
                        <a14:foregroundMark x1="36162" y1="39130" x2="36162" y2="39130"/>
                        <a14:foregroundMark x1="82103" y1="73913" x2="82103" y2="73913"/>
                        <a14:foregroundMark x1="36900" y1="58385" x2="36900" y2="58385"/>
                        <a14:foregroundMark x1="37269" y1="57453" x2="37269" y2="57453"/>
                        <a14:foregroundMark x1="37823" y1="56522" x2="37823" y2="56522"/>
                        <a14:foregroundMark x1="38376" y1="55280" x2="38376" y2="55280"/>
                        <a14:foregroundMark x1="38930" y1="53727" x2="38930" y2="53727"/>
                        <a14:foregroundMark x1="39299" y1="52174" x2="39299" y2="52174"/>
                        <a14:foregroundMark x1="39483" y1="50311" x2="39483" y2="50311"/>
                        <a14:foregroundMark x1="39114" y1="45652" x2="39114" y2="45652"/>
                        <a14:foregroundMark x1="38007" y1="42547" x2="38007" y2="42547"/>
                        <a14:foregroundMark x1="38561" y1="43478" x2="38561" y2="43478"/>
                        <a14:foregroundMark x1="84317" y1="71739" x2="84317" y2="71739"/>
                        <a14:foregroundMark x1="85978" y1="68634" x2="85978" y2="68634"/>
                        <a14:foregroundMark x1="86716" y1="64286" x2="86716" y2="64286"/>
                        <a14:foregroundMark x1="86162" y1="57453" x2="86162" y2="57453"/>
                        <a14:foregroundMark x1="85609" y1="55590" x2="85609" y2="55590"/>
                        <a14:foregroundMark x1="81919" y1="45963" x2="81919" y2="45963"/>
                      </a14:backgroundRemoval>
                    </a14:imgEffect>
                  </a14:imgLayer>
                </a14:imgProps>
              </a:ext>
            </a:extLst>
          </a:blip>
          <a:stretch>
            <a:fillRect/>
          </a:stretch>
        </p:blipFill>
        <p:spPr>
          <a:xfrm>
            <a:off x="794933" y="2556043"/>
            <a:ext cx="2793017" cy="1782161"/>
          </a:xfrm>
          <a:prstGeom prst="rect">
            <a:avLst/>
          </a:prstGeom>
        </p:spPr>
      </p:pic>
      <p:pic>
        <p:nvPicPr>
          <p:cNvPr id="7" name="Imagen 6"/>
          <p:cNvPicPr>
            <a:picLocks noChangeAspect="1"/>
          </p:cNvPicPr>
          <p:nvPr/>
        </p:nvPicPr>
        <p:blipFill>
          <a:blip r:embed="rId6"/>
          <a:stretch>
            <a:fillRect/>
          </a:stretch>
        </p:blipFill>
        <p:spPr>
          <a:xfrm>
            <a:off x="5384695" y="1347870"/>
            <a:ext cx="1902294" cy="1902294"/>
          </a:xfrm>
          <a:prstGeom prst="rect">
            <a:avLst/>
          </a:prstGeom>
        </p:spPr>
      </p:pic>
      <p:pic>
        <p:nvPicPr>
          <p:cNvPr id="8" name="Imagen 7"/>
          <p:cNvPicPr>
            <a:picLocks noChangeAspect="1"/>
          </p:cNvPicPr>
          <p:nvPr/>
        </p:nvPicPr>
        <p:blipFill>
          <a:blip r:embed="rId7"/>
          <a:stretch>
            <a:fillRect/>
          </a:stretch>
        </p:blipFill>
        <p:spPr>
          <a:xfrm>
            <a:off x="7690549" y="3990099"/>
            <a:ext cx="3663251" cy="2251270"/>
          </a:xfrm>
          <a:prstGeom prst="rect">
            <a:avLst/>
          </a:prstGeom>
        </p:spPr>
      </p:pic>
      <p:pic>
        <p:nvPicPr>
          <p:cNvPr id="9" name="Imagen 8"/>
          <p:cNvPicPr>
            <a:picLocks noChangeAspect="1"/>
          </p:cNvPicPr>
          <p:nvPr/>
        </p:nvPicPr>
        <p:blipFill>
          <a:blip r:embed="rId8"/>
          <a:stretch>
            <a:fillRect/>
          </a:stretch>
        </p:blipFill>
        <p:spPr>
          <a:xfrm>
            <a:off x="8770583" y="4489715"/>
            <a:ext cx="1503181" cy="1503181"/>
          </a:xfrm>
          <a:prstGeom prst="rect">
            <a:avLst/>
          </a:prstGeom>
        </p:spPr>
      </p:pic>
      <p:sp>
        <p:nvSpPr>
          <p:cNvPr id="13" name="Flecha a la derecha con bandas 12"/>
          <p:cNvSpPr/>
          <p:nvPr/>
        </p:nvSpPr>
        <p:spPr>
          <a:xfrm>
            <a:off x="3668629" y="1864302"/>
            <a:ext cx="1554709" cy="86942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Flecha curva 15"/>
          <p:cNvSpPr/>
          <p:nvPr/>
        </p:nvSpPr>
        <p:spPr>
          <a:xfrm rot="5400000">
            <a:off x="7824251" y="1641930"/>
            <a:ext cx="1785242" cy="25370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uadroTexto 16"/>
          <p:cNvSpPr txBox="1"/>
          <p:nvPr/>
        </p:nvSpPr>
        <p:spPr>
          <a:xfrm>
            <a:off x="838200" y="4364143"/>
            <a:ext cx="6610146" cy="2031325"/>
          </a:xfrm>
          <a:prstGeom prst="rect">
            <a:avLst/>
          </a:prstGeom>
          <a:noFill/>
        </p:spPr>
        <p:txBody>
          <a:bodyPr wrap="square" rtlCol="0">
            <a:spAutoFit/>
          </a:bodyPr>
          <a:lstStyle/>
          <a:p>
            <a:pPr marL="285750" indent="-285750">
              <a:buFont typeface="Arial" charset="0"/>
              <a:buChar char="•"/>
            </a:pPr>
            <a:r>
              <a:rPr lang="es-ES_tradnl" dirty="0" smtClean="0"/>
              <a:t>El dispositivo WBP genera un archivo CSV</a:t>
            </a:r>
          </a:p>
          <a:p>
            <a:pPr marL="285750" indent="-285750">
              <a:buFont typeface="Arial" charset="0"/>
              <a:buChar char="•"/>
            </a:pPr>
            <a:r>
              <a:rPr lang="es-ES_tradnl" dirty="0" smtClean="0"/>
              <a:t>La app web permite seleccionarlo y asociarle una fecha de medición</a:t>
            </a:r>
          </a:p>
          <a:p>
            <a:pPr marL="285750" indent="-285750">
              <a:buFont typeface="Arial" charset="0"/>
              <a:buChar char="•"/>
            </a:pPr>
            <a:r>
              <a:rPr lang="es-ES_tradnl" dirty="0" smtClean="0"/>
              <a:t>El navegador manda la información a un servidor</a:t>
            </a:r>
          </a:p>
          <a:p>
            <a:pPr marL="285750" indent="-285750">
              <a:buFont typeface="Arial" charset="0"/>
              <a:buChar char="•"/>
            </a:pPr>
            <a:r>
              <a:rPr lang="es-ES_tradnl" dirty="0" smtClean="0"/>
              <a:t>El servidor tiene acceso a una base de datos</a:t>
            </a:r>
          </a:p>
          <a:p>
            <a:pPr marL="285750" indent="-285750">
              <a:buFont typeface="Arial" charset="0"/>
              <a:buChar char="•"/>
            </a:pPr>
            <a:r>
              <a:rPr lang="es-ES_tradnl" dirty="0" smtClean="0"/>
              <a:t>Se almacenan los datos en la base de datos</a:t>
            </a:r>
          </a:p>
          <a:p>
            <a:pPr marL="285750" indent="-285750">
              <a:buFont typeface="Arial" charset="0"/>
              <a:buChar char="•"/>
            </a:pPr>
            <a:r>
              <a:rPr lang="es-ES_tradnl" dirty="0" smtClean="0"/>
              <a:t>La app web permite graficar los datos</a:t>
            </a:r>
            <a:endParaRPr lang="es-ES_tradnl" dirty="0"/>
          </a:p>
        </p:txBody>
      </p:sp>
      <p:pic>
        <p:nvPicPr>
          <p:cNvPr id="18" name="Imagen 17"/>
          <p:cNvPicPr>
            <a:picLocks noChangeAspect="1"/>
          </p:cNvPicPr>
          <p:nvPr/>
        </p:nvPicPr>
        <p:blipFill>
          <a:blip r:embed="rId9"/>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827750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(I)</a:t>
            </a:r>
            <a:endParaRPr lang="es-ES_tradnl" sz="4000" dirty="0"/>
          </a:p>
        </p:txBody>
      </p:sp>
      <p:sp>
        <p:nvSpPr>
          <p:cNvPr id="4" name="CuadroTexto 3"/>
          <p:cNvSpPr txBox="1"/>
          <p:nvPr/>
        </p:nvSpPr>
        <p:spPr>
          <a:xfrm>
            <a:off x="838200" y="1690688"/>
            <a:ext cx="10515600" cy="646331"/>
          </a:xfrm>
          <a:prstGeom prst="rect">
            <a:avLst/>
          </a:prstGeom>
          <a:noFill/>
        </p:spPr>
        <p:txBody>
          <a:bodyPr wrap="square" rtlCol="0">
            <a:spAutoFit/>
          </a:bodyPr>
          <a:lstStyle/>
          <a:p>
            <a:r>
              <a:rPr lang="es-ES_tradnl" dirty="0" smtClean="0">
                <a:sym typeface="Wingdings"/>
              </a:rPr>
              <a:t>Las tecnologías que han hecho posible el cumplimiento de requisitos acordes al cliente son las siguientes: </a:t>
            </a:r>
          </a:p>
          <a:p>
            <a:pPr marL="285750" indent="-285750">
              <a:buFontTx/>
              <a:buChar char="-"/>
            </a:pPr>
            <a:endParaRPr lang="es-ES_tradnl" dirty="0" smtClean="0">
              <a:sym typeface="Wingdings"/>
            </a:endParaRPr>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
        <p:nvSpPr>
          <p:cNvPr id="6" name="CuadroTexto 5"/>
          <p:cNvSpPr txBox="1"/>
          <p:nvPr/>
        </p:nvSpPr>
        <p:spPr>
          <a:xfrm>
            <a:off x="838201" y="2194439"/>
            <a:ext cx="2984292" cy="3477875"/>
          </a:xfrm>
          <a:prstGeom prst="rect">
            <a:avLst/>
          </a:prstGeom>
          <a:noFill/>
        </p:spPr>
        <p:txBody>
          <a:bodyPr wrap="square" rtlCol="0">
            <a:spAutoFit/>
          </a:bodyPr>
          <a:lstStyle/>
          <a:p>
            <a:r>
              <a:rPr lang="es-ES_tradnl" sz="2000" b="1" dirty="0" smtClean="0"/>
              <a:t>Cliente:</a:t>
            </a:r>
          </a:p>
          <a:p>
            <a:endParaRPr lang="es-ES_tradnl" dirty="0" smtClean="0"/>
          </a:p>
          <a:p>
            <a:pPr marL="285750" indent="-285750">
              <a:buFont typeface="Courier New" charset="0"/>
              <a:buChar char="o"/>
            </a:pPr>
            <a:r>
              <a:rPr lang="es-ES_tradnl" dirty="0" smtClean="0"/>
              <a:t>JavaScript/HTML/CSS</a:t>
            </a:r>
          </a:p>
          <a:p>
            <a:pPr marL="285750" indent="-285750">
              <a:buFont typeface="Courier New" charset="0"/>
              <a:buChar char="o"/>
            </a:pPr>
            <a:r>
              <a:rPr lang="es-ES_tradnl" dirty="0" err="1" smtClean="0"/>
              <a:t>ChartJS</a:t>
            </a:r>
            <a:endParaRPr lang="es-ES_tradnl" dirty="0" smtClean="0"/>
          </a:p>
          <a:p>
            <a:pPr marL="285750" indent="-285750">
              <a:buFont typeface="Courier New" charset="0"/>
              <a:buChar char="o"/>
            </a:pPr>
            <a:r>
              <a:rPr lang="es-ES_tradnl" dirty="0" err="1" smtClean="0"/>
              <a:t>PapaParse</a:t>
            </a:r>
            <a:endParaRPr lang="es-ES_tradnl" dirty="0"/>
          </a:p>
          <a:p>
            <a:pPr marL="285750" indent="-285750">
              <a:buFont typeface="Courier New" charset="0"/>
              <a:buChar char="o"/>
            </a:pPr>
            <a:endParaRPr lang="es-ES_tradnl" dirty="0" smtClean="0"/>
          </a:p>
          <a:p>
            <a:r>
              <a:rPr lang="es-ES_tradnl" sz="2000" b="1" dirty="0" smtClean="0"/>
              <a:t>Servidor:</a:t>
            </a:r>
          </a:p>
          <a:p>
            <a:endParaRPr lang="es-ES_tradnl" dirty="0" smtClean="0"/>
          </a:p>
          <a:p>
            <a:pPr marL="285750" indent="-285750">
              <a:buFont typeface="Courier New" charset="0"/>
              <a:buChar char="o"/>
            </a:pPr>
            <a:r>
              <a:rPr lang="es-ES_tradnl" dirty="0" smtClean="0"/>
              <a:t>NodeJS</a:t>
            </a:r>
          </a:p>
          <a:p>
            <a:pPr marL="285750" indent="-285750">
              <a:buFont typeface="Courier New" charset="0"/>
              <a:buChar char="o"/>
            </a:pPr>
            <a:r>
              <a:rPr lang="es-ES_tradnl" dirty="0" smtClean="0"/>
              <a:t>Express</a:t>
            </a:r>
          </a:p>
          <a:p>
            <a:pPr marL="285750" indent="-285750">
              <a:buFont typeface="Courier New" charset="0"/>
              <a:buChar char="o"/>
            </a:pPr>
            <a:r>
              <a:rPr lang="es-ES_tradnl" dirty="0" err="1" smtClean="0"/>
              <a:t>Socket.io</a:t>
            </a:r>
            <a:endParaRPr lang="es-ES_tradnl" dirty="0" smtClean="0"/>
          </a:p>
          <a:p>
            <a:pPr marL="285750" indent="-285750">
              <a:buFont typeface="Courier New" charset="0"/>
              <a:buChar char="o"/>
            </a:pPr>
            <a:r>
              <a:rPr lang="es-ES_tradnl" dirty="0" err="1" smtClean="0"/>
              <a:t>SQLite</a:t>
            </a:r>
            <a:endParaRPr lang="es-ES_tradnl" dirty="0"/>
          </a:p>
        </p:txBody>
      </p:sp>
      <p:pic>
        <p:nvPicPr>
          <p:cNvPr id="7" name="Imagen 6"/>
          <p:cNvPicPr>
            <a:picLocks noChangeAspect="1"/>
          </p:cNvPicPr>
          <p:nvPr/>
        </p:nvPicPr>
        <p:blipFill>
          <a:blip r:embed="rId4"/>
          <a:stretch>
            <a:fillRect/>
          </a:stretch>
        </p:blipFill>
        <p:spPr>
          <a:xfrm>
            <a:off x="4373588" y="2380832"/>
            <a:ext cx="5175146" cy="3105088"/>
          </a:xfrm>
          <a:prstGeom prst="rect">
            <a:avLst/>
          </a:prstGeom>
        </p:spPr>
      </p:pic>
    </p:spTree>
    <p:extLst>
      <p:ext uri="{BB962C8B-B14F-4D97-AF65-F5344CB8AC3E}">
        <p14:creationId xmlns:p14="http://schemas.microsoft.com/office/powerpoint/2010/main" val="1602080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a:t>Estado del Arte (</a:t>
            </a:r>
            <a:r>
              <a:rPr lang="es-ES_tradnl" sz="4000" dirty="0" smtClean="0"/>
              <a:t>II)</a:t>
            </a:r>
            <a:endParaRPr lang="es-ES_tradnl" sz="4000" dirty="0"/>
          </a:p>
        </p:txBody>
      </p:sp>
      <p:sp>
        <p:nvSpPr>
          <p:cNvPr id="4" name="Rectángulo 3"/>
          <p:cNvSpPr/>
          <p:nvPr/>
        </p:nvSpPr>
        <p:spPr>
          <a:xfrm>
            <a:off x="687605" y="3422796"/>
            <a:ext cx="2185086" cy="923330"/>
          </a:xfrm>
          <a:prstGeom prst="rect">
            <a:avLst/>
          </a:prstGeom>
          <a:noFill/>
          <a:ln>
            <a:noFill/>
          </a:ln>
        </p:spPr>
        <p:txBody>
          <a:bodyPr wrap="none" lIns="91440" tIns="45720" rIns="91440" bIns="45720">
            <a:spAutoFit/>
          </a:bodyPr>
          <a:lstStyle/>
          <a:p>
            <a:pPr algn="ctr"/>
            <a:r>
              <a:rPr lang="es-ES" sz="54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Cliente</a:t>
            </a:r>
            <a:endParaRPr lang="es-E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6" name="Rectángulo 5"/>
          <p:cNvSpPr/>
          <p:nvPr/>
        </p:nvSpPr>
        <p:spPr>
          <a:xfrm>
            <a:off x="3554748" y="1784604"/>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HTML</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7" name="CuadroTexto 6"/>
          <p:cNvSpPr txBox="1"/>
          <p:nvPr/>
        </p:nvSpPr>
        <p:spPr>
          <a:xfrm>
            <a:off x="6550702" y="1784604"/>
            <a:ext cx="4047344" cy="646331"/>
          </a:xfrm>
          <a:prstGeom prst="rect">
            <a:avLst/>
          </a:prstGeom>
          <a:noFill/>
        </p:spPr>
        <p:txBody>
          <a:bodyPr wrap="square" rtlCol="0">
            <a:spAutoFit/>
          </a:bodyPr>
          <a:lstStyle/>
          <a:p>
            <a:r>
              <a:rPr lang="es-ES_tradnl" dirty="0" smtClean="0"/>
              <a:t>Lenguaje de programación que dictamina el contenido de una página web.</a:t>
            </a:r>
            <a:endParaRPr lang="es-ES_tradnl" dirty="0"/>
          </a:p>
        </p:txBody>
      </p:sp>
      <p:sp>
        <p:nvSpPr>
          <p:cNvPr id="8" name="Rectángulo 7"/>
          <p:cNvSpPr/>
          <p:nvPr/>
        </p:nvSpPr>
        <p:spPr>
          <a:xfrm>
            <a:off x="3554747" y="2688339"/>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CSS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1" name="CuadroTexto 10"/>
          <p:cNvSpPr txBox="1"/>
          <p:nvPr/>
        </p:nvSpPr>
        <p:spPr>
          <a:xfrm>
            <a:off x="6550700" y="2657560"/>
            <a:ext cx="4047344" cy="646331"/>
          </a:xfrm>
          <a:prstGeom prst="rect">
            <a:avLst/>
          </a:prstGeom>
          <a:noFill/>
        </p:spPr>
        <p:txBody>
          <a:bodyPr wrap="square" rtlCol="0">
            <a:spAutoFit/>
          </a:bodyPr>
          <a:lstStyle/>
          <a:p>
            <a:r>
              <a:rPr lang="es-ES_tradnl" dirty="0" smtClean="0"/>
              <a:t>Lenguaje de programación que dictamina el aspecto de una página web.</a:t>
            </a:r>
            <a:endParaRPr lang="es-ES_tradnl" dirty="0"/>
          </a:p>
        </p:txBody>
      </p:sp>
      <p:sp>
        <p:nvSpPr>
          <p:cNvPr id="12" name="Rectángulo 11"/>
          <p:cNvSpPr/>
          <p:nvPr/>
        </p:nvSpPr>
        <p:spPr>
          <a:xfrm>
            <a:off x="3554747" y="3592074"/>
            <a:ext cx="2541251" cy="584775"/>
          </a:xfrm>
          <a:prstGeom prst="rect">
            <a:avLst/>
          </a:prstGeom>
          <a:noFill/>
        </p:spPr>
        <p:txBody>
          <a:bodyPr wrap="square" lIns="91440" tIns="45720" rIns="91440" bIns="45720">
            <a:spAutoFit/>
          </a:bodyPr>
          <a:lstStyle/>
          <a:p>
            <a:pPr algn="ctr"/>
            <a:r>
              <a:rPr lang="es-ES" sz="3200" b="1"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JavaScript</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4" name="CuadroTexto 13"/>
          <p:cNvSpPr txBox="1"/>
          <p:nvPr/>
        </p:nvSpPr>
        <p:spPr>
          <a:xfrm>
            <a:off x="6550700" y="3581771"/>
            <a:ext cx="4047344" cy="646331"/>
          </a:xfrm>
          <a:prstGeom prst="rect">
            <a:avLst/>
          </a:prstGeom>
          <a:noFill/>
        </p:spPr>
        <p:txBody>
          <a:bodyPr wrap="square" rtlCol="0">
            <a:spAutoFit/>
          </a:bodyPr>
          <a:lstStyle/>
          <a:p>
            <a:r>
              <a:rPr lang="es-ES_tradnl" dirty="0" smtClean="0"/>
              <a:t>Lenguaje de programación que dictamina </a:t>
            </a:r>
            <a:r>
              <a:rPr lang="es-ES_tradnl" smtClean="0"/>
              <a:t>el funcionamiento </a:t>
            </a:r>
            <a:r>
              <a:rPr lang="es-ES_tradnl" dirty="0" smtClean="0"/>
              <a:t>de una página web.</a:t>
            </a:r>
            <a:endParaRPr lang="es-ES_tradnl" dirty="0"/>
          </a:p>
        </p:txBody>
      </p:sp>
      <p:sp>
        <p:nvSpPr>
          <p:cNvPr id="15" name="Abrir llave 14"/>
          <p:cNvSpPr/>
          <p:nvPr/>
        </p:nvSpPr>
        <p:spPr>
          <a:xfrm>
            <a:off x="3100043" y="1503587"/>
            <a:ext cx="648000" cy="4841823"/>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6" name="Rectángulo 15"/>
          <p:cNvSpPr/>
          <p:nvPr/>
        </p:nvSpPr>
        <p:spPr>
          <a:xfrm>
            <a:off x="3554747" y="4495809"/>
            <a:ext cx="2541251" cy="584775"/>
          </a:xfrm>
          <a:prstGeom prst="rect">
            <a:avLst/>
          </a:prstGeom>
          <a:noFill/>
        </p:spPr>
        <p:txBody>
          <a:bodyPr wrap="square" lIns="91440" tIns="45720" rIns="91440" bIns="45720">
            <a:spAutoFit/>
          </a:bodyPr>
          <a:lstStyle/>
          <a:p>
            <a:pPr algn="ctr"/>
            <a:r>
              <a:rPr lang="es-ES" sz="3200" b="1"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ChartJS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7" name="CuadroTexto 16"/>
          <p:cNvSpPr txBox="1"/>
          <p:nvPr/>
        </p:nvSpPr>
        <p:spPr>
          <a:xfrm>
            <a:off x="6550700" y="4465030"/>
            <a:ext cx="4047344" cy="646331"/>
          </a:xfrm>
          <a:prstGeom prst="rect">
            <a:avLst/>
          </a:prstGeom>
          <a:noFill/>
        </p:spPr>
        <p:txBody>
          <a:bodyPr wrap="square" rtlCol="0">
            <a:spAutoFit/>
          </a:bodyPr>
          <a:lstStyle/>
          <a:p>
            <a:r>
              <a:rPr lang="es-ES_tradnl" dirty="0" smtClean="0"/>
              <a:t>Plataforma de JavaScript que permite crear gráfico simples e interactivos.</a:t>
            </a:r>
            <a:endParaRPr lang="es-ES_tradnl" dirty="0"/>
          </a:p>
        </p:txBody>
      </p:sp>
      <p:sp>
        <p:nvSpPr>
          <p:cNvPr id="18" name="Rectángulo 17"/>
          <p:cNvSpPr/>
          <p:nvPr/>
        </p:nvSpPr>
        <p:spPr>
          <a:xfrm>
            <a:off x="3554746" y="5399544"/>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PapaParse</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9" name="CuadroTexto 18"/>
          <p:cNvSpPr txBox="1"/>
          <p:nvPr/>
        </p:nvSpPr>
        <p:spPr>
          <a:xfrm>
            <a:off x="6550700" y="5368765"/>
            <a:ext cx="4047344" cy="646331"/>
          </a:xfrm>
          <a:prstGeom prst="rect">
            <a:avLst/>
          </a:prstGeom>
          <a:noFill/>
        </p:spPr>
        <p:txBody>
          <a:bodyPr wrap="square" rtlCol="0">
            <a:spAutoFit/>
          </a:bodyPr>
          <a:lstStyle/>
          <a:p>
            <a:r>
              <a:rPr lang="es-ES_tradnl" dirty="0" smtClean="0"/>
              <a:t>Analizador sintáctico que convierte archivos CSV a objetos JSON.</a:t>
            </a:r>
            <a:endParaRPr lang="es-ES_tradnl" dirty="0"/>
          </a:p>
        </p:txBody>
      </p:sp>
      <p:sp>
        <p:nvSpPr>
          <p:cNvPr id="20" name="Cheurón 19"/>
          <p:cNvSpPr/>
          <p:nvPr/>
        </p:nvSpPr>
        <p:spPr>
          <a:xfrm>
            <a:off x="5898788" y="1942877"/>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1" name="Cheurón 20"/>
          <p:cNvSpPr/>
          <p:nvPr/>
        </p:nvSpPr>
        <p:spPr>
          <a:xfrm>
            <a:off x="5898788" y="2829623"/>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Cheurón 21"/>
          <p:cNvSpPr/>
          <p:nvPr/>
        </p:nvSpPr>
        <p:spPr>
          <a:xfrm>
            <a:off x="5899958" y="3759606"/>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3" name="Cheurón 22"/>
          <p:cNvSpPr/>
          <p:nvPr/>
        </p:nvSpPr>
        <p:spPr>
          <a:xfrm>
            <a:off x="5899958" y="4624940"/>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4" name="Cheurón 23"/>
          <p:cNvSpPr/>
          <p:nvPr/>
        </p:nvSpPr>
        <p:spPr>
          <a:xfrm>
            <a:off x="5899958" y="5595134"/>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pic>
        <p:nvPicPr>
          <p:cNvPr id="25" name="Imagen 2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680462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5851</TotalTime>
  <Words>877</Words>
  <Application>Microsoft Macintosh PowerPoint</Application>
  <PresentationFormat>Panorámica</PresentationFormat>
  <Paragraphs>164</Paragraphs>
  <Slides>18</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Abadi MT Condensed Extra Bold</vt:lpstr>
      <vt:lpstr>Abadi MT Condensed Light</vt:lpstr>
      <vt:lpstr>Calibri</vt:lpstr>
      <vt:lpstr>Courier New</vt:lpstr>
      <vt:lpstr>Times New Roman</vt:lpstr>
      <vt:lpstr>Wingdings</vt:lpstr>
      <vt:lpstr>Arial</vt:lpstr>
      <vt:lpstr>Tema de Office</vt:lpstr>
      <vt:lpstr>Trabado Fin de Grado</vt:lpstr>
      <vt:lpstr>Índice </vt:lpstr>
      <vt:lpstr>Introducción</vt:lpstr>
      <vt:lpstr>Requisitos del cliente (I)</vt:lpstr>
      <vt:lpstr>Requisitos del cliente (II)</vt:lpstr>
      <vt:lpstr>Solución Propuesta (I)</vt:lpstr>
      <vt:lpstr>Solución Propuesta (II)</vt:lpstr>
      <vt:lpstr>Estado del Arte (I)</vt:lpstr>
      <vt:lpstr>Estado del Arte (II)</vt:lpstr>
      <vt:lpstr>Estado del Arte (III)</vt:lpstr>
      <vt:lpstr>Estado del Arte (IV)</vt:lpstr>
      <vt:lpstr>Estado del Arte (V)</vt:lpstr>
      <vt:lpstr>Implementación (I)</vt:lpstr>
      <vt:lpstr>Implementación (II)</vt:lpstr>
      <vt:lpstr>Implementación (III)</vt:lpstr>
      <vt:lpstr>Implementación (IV)</vt:lpstr>
      <vt:lpstr>Implementación (V)</vt:lpstr>
      <vt:lpstr>Pruebas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GONZALEZ DIAZ, BORJA</dc:creator>
  <cp:lastModifiedBy>GONZALEZ DIAZ, BORJA</cp:lastModifiedBy>
  <cp:revision>64</cp:revision>
  <dcterms:created xsi:type="dcterms:W3CDTF">2017-09-30T11:33:58Z</dcterms:created>
  <dcterms:modified xsi:type="dcterms:W3CDTF">2017-10-06T20:14:08Z</dcterms:modified>
</cp:coreProperties>
</file>